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79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lowchart: Data 19">
            <a:extLst>
              <a:ext uri="{FF2B5EF4-FFF2-40B4-BE49-F238E27FC236}">
                <a16:creationId xmlns:a16="http://schemas.microsoft.com/office/drawing/2014/main" id="{5CB24590-5307-49FC-A54A-A0A5301E7580}"/>
              </a:ext>
            </a:extLst>
          </p:cNvPr>
          <p:cNvSpPr/>
          <p:nvPr userDrawn="1"/>
        </p:nvSpPr>
        <p:spPr>
          <a:xfrm>
            <a:off x="8454296" y="-1"/>
            <a:ext cx="1538233" cy="487959"/>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117"/>
              <a:gd name="connsiteY0" fmla="*/ 10058 h 10058"/>
              <a:gd name="connsiteX1" fmla="*/ 211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3731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7060 w 10117"/>
              <a:gd name="connsiteY3" fmla="*/ 10058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6708 w 10117"/>
              <a:gd name="connsiteY3" fmla="*/ 10058 h 10058"/>
              <a:gd name="connsiteX4" fmla="*/ 0 w 10117"/>
              <a:gd name="connsiteY4" fmla="*/ 10058 h 10058"/>
              <a:gd name="connsiteX0" fmla="*/ 0 w 10117"/>
              <a:gd name="connsiteY0" fmla="*/ 10058 h 10116"/>
              <a:gd name="connsiteX1" fmla="*/ 2997 w 10117"/>
              <a:gd name="connsiteY1" fmla="*/ 0 h 10116"/>
              <a:gd name="connsiteX2" fmla="*/ 10117 w 10117"/>
              <a:gd name="connsiteY2" fmla="*/ 0 h 10116"/>
              <a:gd name="connsiteX3" fmla="*/ 6767 w 10117"/>
              <a:gd name="connsiteY3" fmla="*/ 10116 h 10116"/>
              <a:gd name="connsiteX4" fmla="*/ 0 w 10117"/>
              <a:gd name="connsiteY4" fmla="*/ 10058 h 10116"/>
              <a:gd name="connsiteX0" fmla="*/ 0 w 10264"/>
              <a:gd name="connsiteY0" fmla="*/ 10116 h 10116"/>
              <a:gd name="connsiteX1" fmla="*/ 3144 w 10264"/>
              <a:gd name="connsiteY1" fmla="*/ 0 h 10116"/>
              <a:gd name="connsiteX2" fmla="*/ 10264 w 10264"/>
              <a:gd name="connsiteY2" fmla="*/ 0 h 10116"/>
              <a:gd name="connsiteX3" fmla="*/ 6914 w 10264"/>
              <a:gd name="connsiteY3" fmla="*/ 10116 h 10116"/>
              <a:gd name="connsiteX4" fmla="*/ 0 w 10264"/>
              <a:gd name="connsiteY4" fmla="*/ 10116 h 10116"/>
              <a:gd name="connsiteX0" fmla="*/ 0 w 10264"/>
              <a:gd name="connsiteY0" fmla="*/ 10116 h 10145"/>
              <a:gd name="connsiteX1" fmla="*/ 3144 w 10264"/>
              <a:gd name="connsiteY1" fmla="*/ 0 h 10145"/>
              <a:gd name="connsiteX2" fmla="*/ 10264 w 10264"/>
              <a:gd name="connsiteY2" fmla="*/ 0 h 10145"/>
              <a:gd name="connsiteX3" fmla="*/ 7002 w 10264"/>
              <a:gd name="connsiteY3" fmla="*/ 10145 h 10145"/>
              <a:gd name="connsiteX4" fmla="*/ 0 w 10264"/>
              <a:gd name="connsiteY4" fmla="*/ 10116 h 10145"/>
              <a:gd name="connsiteX0" fmla="*/ 0 w 13434"/>
              <a:gd name="connsiteY0" fmla="*/ 20349 h 20349"/>
              <a:gd name="connsiteX1" fmla="*/ 6314 w 13434"/>
              <a:gd name="connsiteY1" fmla="*/ 0 h 20349"/>
              <a:gd name="connsiteX2" fmla="*/ 13434 w 13434"/>
              <a:gd name="connsiteY2" fmla="*/ 0 h 20349"/>
              <a:gd name="connsiteX3" fmla="*/ 10172 w 13434"/>
              <a:gd name="connsiteY3" fmla="*/ 10145 h 20349"/>
              <a:gd name="connsiteX4" fmla="*/ 0 w 13434"/>
              <a:gd name="connsiteY4" fmla="*/ 20349 h 20349"/>
              <a:gd name="connsiteX0" fmla="*/ 0 w 13434"/>
              <a:gd name="connsiteY0" fmla="*/ 20349 h 20349"/>
              <a:gd name="connsiteX1" fmla="*/ 6314 w 13434"/>
              <a:gd name="connsiteY1" fmla="*/ 0 h 20349"/>
              <a:gd name="connsiteX2" fmla="*/ 13434 w 13434"/>
              <a:gd name="connsiteY2" fmla="*/ 0 h 20349"/>
              <a:gd name="connsiteX3" fmla="*/ 7031 w 13434"/>
              <a:gd name="connsiteY3" fmla="*/ 19971 h 20349"/>
              <a:gd name="connsiteX4" fmla="*/ 0 w 13434"/>
              <a:gd name="connsiteY4" fmla="*/ 20349 h 20349"/>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20087 h 20087"/>
              <a:gd name="connsiteX1" fmla="*/ 6226 w 13346"/>
              <a:gd name="connsiteY1" fmla="*/ 0 h 20087"/>
              <a:gd name="connsiteX2" fmla="*/ 13346 w 13346"/>
              <a:gd name="connsiteY2" fmla="*/ 0 h 20087"/>
              <a:gd name="connsiteX3" fmla="*/ 6943 w 13346"/>
              <a:gd name="connsiteY3" fmla="*/ 19971 h 20087"/>
              <a:gd name="connsiteX4" fmla="*/ 0 w 13346"/>
              <a:gd name="connsiteY4" fmla="*/ 20087 h 20087"/>
              <a:gd name="connsiteX0" fmla="*/ 0 w 13317"/>
              <a:gd name="connsiteY0" fmla="*/ 19942 h 19971"/>
              <a:gd name="connsiteX1" fmla="*/ 6197 w 13317"/>
              <a:gd name="connsiteY1" fmla="*/ 0 h 19971"/>
              <a:gd name="connsiteX2" fmla="*/ 13317 w 13317"/>
              <a:gd name="connsiteY2" fmla="*/ 0 h 19971"/>
              <a:gd name="connsiteX3" fmla="*/ 6914 w 13317"/>
              <a:gd name="connsiteY3" fmla="*/ 19971 h 19971"/>
              <a:gd name="connsiteX4" fmla="*/ 0 w 13317"/>
              <a:gd name="connsiteY4" fmla="*/ 19942 h 19971"/>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19942 h 19971"/>
              <a:gd name="connsiteX1" fmla="*/ 6226 w 13346"/>
              <a:gd name="connsiteY1" fmla="*/ 0 h 19971"/>
              <a:gd name="connsiteX2" fmla="*/ 13346 w 13346"/>
              <a:gd name="connsiteY2" fmla="*/ 0 h 19971"/>
              <a:gd name="connsiteX3" fmla="*/ 6943 w 13346"/>
              <a:gd name="connsiteY3" fmla="*/ 19971 h 19971"/>
              <a:gd name="connsiteX4" fmla="*/ 0 w 13346"/>
              <a:gd name="connsiteY4" fmla="*/ 19942 h 19971"/>
              <a:gd name="connsiteX0" fmla="*/ 0 w 13754"/>
              <a:gd name="connsiteY0" fmla="*/ 19897 h 19971"/>
              <a:gd name="connsiteX1" fmla="*/ 6634 w 13754"/>
              <a:gd name="connsiteY1" fmla="*/ 0 h 19971"/>
              <a:gd name="connsiteX2" fmla="*/ 13754 w 13754"/>
              <a:gd name="connsiteY2" fmla="*/ 0 h 19971"/>
              <a:gd name="connsiteX3" fmla="*/ 7351 w 13754"/>
              <a:gd name="connsiteY3" fmla="*/ 19971 h 19971"/>
              <a:gd name="connsiteX4" fmla="*/ 0 w 13754"/>
              <a:gd name="connsiteY4" fmla="*/ 19897 h 19971"/>
              <a:gd name="connsiteX0" fmla="*/ 0 w 13634"/>
              <a:gd name="connsiteY0" fmla="*/ 19976 h 19976"/>
              <a:gd name="connsiteX1" fmla="*/ 6514 w 13634"/>
              <a:gd name="connsiteY1" fmla="*/ 0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8589 w 13634"/>
              <a:gd name="connsiteY1" fmla="*/ 695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6934 w 13634"/>
              <a:gd name="connsiteY1" fmla="*/ 377 h 19976"/>
              <a:gd name="connsiteX2" fmla="*/ 13634 w 13634"/>
              <a:gd name="connsiteY2" fmla="*/ 0 h 19976"/>
              <a:gd name="connsiteX3" fmla="*/ 7231 w 13634"/>
              <a:gd name="connsiteY3" fmla="*/ 19971 h 19976"/>
              <a:gd name="connsiteX4" fmla="*/ 0 w 13634"/>
              <a:gd name="connsiteY4" fmla="*/ 19976 h 19976"/>
              <a:gd name="connsiteX0" fmla="*/ 0 w 14447"/>
              <a:gd name="connsiteY0" fmla="*/ 19738 h 19971"/>
              <a:gd name="connsiteX1" fmla="*/ 7747 w 14447"/>
              <a:gd name="connsiteY1" fmla="*/ 377 h 19971"/>
              <a:gd name="connsiteX2" fmla="*/ 14447 w 14447"/>
              <a:gd name="connsiteY2" fmla="*/ 0 h 19971"/>
              <a:gd name="connsiteX3" fmla="*/ 8044 w 14447"/>
              <a:gd name="connsiteY3" fmla="*/ 19971 h 19971"/>
              <a:gd name="connsiteX4" fmla="*/ 0 w 14447"/>
              <a:gd name="connsiteY4" fmla="*/ 19738 h 19971"/>
              <a:gd name="connsiteX0" fmla="*/ 0 w 14447"/>
              <a:gd name="connsiteY0" fmla="*/ 19738 h 19738"/>
              <a:gd name="connsiteX1" fmla="*/ 7747 w 14447"/>
              <a:gd name="connsiteY1" fmla="*/ 377 h 19738"/>
              <a:gd name="connsiteX2" fmla="*/ 14447 w 14447"/>
              <a:gd name="connsiteY2" fmla="*/ 0 h 19738"/>
              <a:gd name="connsiteX3" fmla="*/ 5604 w 14447"/>
              <a:gd name="connsiteY3" fmla="*/ 19614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370 w 14447"/>
              <a:gd name="connsiteY3" fmla="*/ 19495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931 w 14447"/>
              <a:gd name="connsiteY3" fmla="*/ 19713 h 19738"/>
              <a:gd name="connsiteX4" fmla="*/ 0 w 14447"/>
              <a:gd name="connsiteY4" fmla="*/ 19738 h 19738"/>
              <a:gd name="connsiteX0" fmla="*/ 0 w 12989"/>
              <a:gd name="connsiteY0" fmla="*/ 19817 h 19817"/>
              <a:gd name="connsiteX1" fmla="*/ 7747 w 12989"/>
              <a:gd name="connsiteY1" fmla="*/ 456 h 19817"/>
              <a:gd name="connsiteX2" fmla="*/ 12989 w 12989"/>
              <a:gd name="connsiteY2" fmla="*/ 0 h 19817"/>
              <a:gd name="connsiteX3" fmla="*/ 4931 w 12989"/>
              <a:gd name="connsiteY3" fmla="*/ 19792 h 19817"/>
              <a:gd name="connsiteX4" fmla="*/ 0 w 12989"/>
              <a:gd name="connsiteY4" fmla="*/ 19817 h 19817"/>
              <a:gd name="connsiteX0" fmla="*/ 0 w 14083"/>
              <a:gd name="connsiteY0" fmla="*/ 20075 h 20075"/>
              <a:gd name="connsiteX1" fmla="*/ 7747 w 14083"/>
              <a:gd name="connsiteY1" fmla="*/ 714 h 20075"/>
              <a:gd name="connsiteX2" fmla="*/ 14083 w 14083"/>
              <a:gd name="connsiteY2" fmla="*/ 0 h 20075"/>
              <a:gd name="connsiteX3" fmla="*/ 4931 w 14083"/>
              <a:gd name="connsiteY3" fmla="*/ 20050 h 20075"/>
              <a:gd name="connsiteX4" fmla="*/ 0 w 14083"/>
              <a:gd name="connsiteY4" fmla="*/ 20075 h 20075"/>
              <a:gd name="connsiteX0" fmla="*/ 0 w 14083"/>
              <a:gd name="connsiteY0" fmla="*/ 20075 h 20075"/>
              <a:gd name="connsiteX1" fmla="*/ 7747 w 14083"/>
              <a:gd name="connsiteY1" fmla="*/ 714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075 h 20075"/>
              <a:gd name="connsiteX1" fmla="*/ 9822 w 14083"/>
              <a:gd name="connsiteY1" fmla="*/ 516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115 h 20115"/>
              <a:gd name="connsiteX1" fmla="*/ 8308 w 14083"/>
              <a:gd name="connsiteY1" fmla="*/ 0 h 20115"/>
              <a:gd name="connsiteX2" fmla="*/ 14083 w 14083"/>
              <a:gd name="connsiteY2" fmla="*/ 40 h 20115"/>
              <a:gd name="connsiteX3" fmla="*/ 5436 w 14083"/>
              <a:gd name="connsiteY3" fmla="*/ 19951 h 20115"/>
              <a:gd name="connsiteX4" fmla="*/ 0 w 14083"/>
              <a:gd name="connsiteY4" fmla="*/ 20115 h 20115"/>
              <a:gd name="connsiteX0" fmla="*/ 0 w 14027"/>
              <a:gd name="connsiteY0" fmla="*/ 20115 h 20115"/>
              <a:gd name="connsiteX1" fmla="*/ 8308 w 14027"/>
              <a:gd name="connsiteY1" fmla="*/ 0 h 20115"/>
              <a:gd name="connsiteX2" fmla="*/ 14027 w 14027"/>
              <a:gd name="connsiteY2" fmla="*/ 0 h 20115"/>
              <a:gd name="connsiteX3" fmla="*/ 5436 w 14027"/>
              <a:gd name="connsiteY3" fmla="*/ 19951 h 20115"/>
              <a:gd name="connsiteX4" fmla="*/ 0 w 14027"/>
              <a:gd name="connsiteY4" fmla="*/ 20115 h 20115"/>
              <a:gd name="connsiteX0" fmla="*/ 0 w 14111"/>
              <a:gd name="connsiteY0" fmla="*/ 19996 h 19996"/>
              <a:gd name="connsiteX1" fmla="*/ 8392 w 14111"/>
              <a:gd name="connsiteY1" fmla="*/ 0 h 19996"/>
              <a:gd name="connsiteX2" fmla="*/ 14111 w 14111"/>
              <a:gd name="connsiteY2" fmla="*/ 0 h 19996"/>
              <a:gd name="connsiteX3" fmla="*/ 5520 w 14111"/>
              <a:gd name="connsiteY3" fmla="*/ 19951 h 19996"/>
              <a:gd name="connsiteX4" fmla="*/ 0 w 14111"/>
              <a:gd name="connsiteY4" fmla="*/ 19996 h 19996"/>
              <a:gd name="connsiteX0" fmla="*/ 0 w 12747"/>
              <a:gd name="connsiteY0" fmla="*/ 19996 h 19996"/>
              <a:gd name="connsiteX1" fmla="*/ 7028 w 12747"/>
              <a:gd name="connsiteY1" fmla="*/ 0 h 19996"/>
              <a:gd name="connsiteX2" fmla="*/ 12747 w 12747"/>
              <a:gd name="connsiteY2" fmla="*/ 0 h 19996"/>
              <a:gd name="connsiteX3" fmla="*/ 4156 w 12747"/>
              <a:gd name="connsiteY3" fmla="*/ 19951 h 19996"/>
              <a:gd name="connsiteX4" fmla="*/ 0 w 12747"/>
              <a:gd name="connsiteY4" fmla="*/ 19996 h 19996"/>
              <a:gd name="connsiteX0" fmla="*/ 0 w 12747"/>
              <a:gd name="connsiteY0" fmla="*/ 19996 h 19996"/>
              <a:gd name="connsiteX1" fmla="*/ 7028 w 12747"/>
              <a:gd name="connsiteY1" fmla="*/ 0 h 19996"/>
              <a:gd name="connsiteX2" fmla="*/ 12747 w 12747"/>
              <a:gd name="connsiteY2" fmla="*/ 0 h 19996"/>
              <a:gd name="connsiteX3" fmla="*/ 5659 w 12747"/>
              <a:gd name="connsiteY3" fmla="*/ 19975 h 19996"/>
              <a:gd name="connsiteX4" fmla="*/ 0 w 12747"/>
              <a:gd name="connsiteY4" fmla="*/ 19996 h 19996"/>
              <a:gd name="connsiteX0" fmla="*/ 0 w 13508"/>
              <a:gd name="connsiteY0" fmla="*/ 19996 h 19996"/>
              <a:gd name="connsiteX1" fmla="*/ 7028 w 13508"/>
              <a:gd name="connsiteY1" fmla="*/ 0 h 19996"/>
              <a:gd name="connsiteX2" fmla="*/ 13508 w 13508"/>
              <a:gd name="connsiteY2" fmla="*/ 26 h 19996"/>
              <a:gd name="connsiteX3" fmla="*/ 5659 w 13508"/>
              <a:gd name="connsiteY3" fmla="*/ 19975 h 19996"/>
              <a:gd name="connsiteX4" fmla="*/ 0 w 13508"/>
              <a:gd name="connsiteY4" fmla="*/ 19996 h 19996"/>
              <a:gd name="connsiteX0" fmla="*/ 0 w 13540"/>
              <a:gd name="connsiteY0" fmla="*/ 19996 h 19996"/>
              <a:gd name="connsiteX1" fmla="*/ 7028 w 13540"/>
              <a:gd name="connsiteY1" fmla="*/ 0 h 19996"/>
              <a:gd name="connsiteX2" fmla="*/ 13540 w 13540"/>
              <a:gd name="connsiteY2" fmla="*/ 0 h 19996"/>
              <a:gd name="connsiteX3" fmla="*/ 5659 w 13540"/>
              <a:gd name="connsiteY3" fmla="*/ 19975 h 19996"/>
              <a:gd name="connsiteX4" fmla="*/ 0 w 13540"/>
              <a:gd name="connsiteY4" fmla="*/ 19996 h 19996"/>
              <a:gd name="connsiteX0" fmla="*/ 0 w 13572"/>
              <a:gd name="connsiteY0" fmla="*/ 19996 h 19996"/>
              <a:gd name="connsiteX1" fmla="*/ 7028 w 13572"/>
              <a:gd name="connsiteY1" fmla="*/ 0 h 19996"/>
              <a:gd name="connsiteX2" fmla="*/ 13572 w 13572"/>
              <a:gd name="connsiteY2" fmla="*/ 0 h 19996"/>
              <a:gd name="connsiteX3" fmla="*/ 5659 w 13572"/>
              <a:gd name="connsiteY3" fmla="*/ 19975 h 19996"/>
              <a:gd name="connsiteX4" fmla="*/ 0 w 13572"/>
              <a:gd name="connsiteY4" fmla="*/ 19996 h 19996"/>
              <a:gd name="connsiteX0" fmla="*/ 0 w 13699"/>
              <a:gd name="connsiteY0" fmla="*/ 19917 h 19975"/>
              <a:gd name="connsiteX1" fmla="*/ 7155 w 13699"/>
              <a:gd name="connsiteY1" fmla="*/ 0 h 19975"/>
              <a:gd name="connsiteX2" fmla="*/ 13699 w 13699"/>
              <a:gd name="connsiteY2" fmla="*/ 0 h 19975"/>
              <a:gd name="connsiteX3" fmla="*/ 5786 w 13699"/>
              <a:gd name="connsiteY3" fmla="*/ 19975 h 19975"/>
              <a:gd name="connsiteX4" fmla="*/ 0 w 13699"/>
              <a:gd name="connsiteY4" fmla="*/ 19917 h 19975"/>
              <a:gd name="connsiteX0" fmla="*/ 0 w 13699"/>
              <a:gd name="connsiteY0" fmla="*/ 19917 h 19923"/>
              <a:gd name="connsiteX1" fmla="*/ 7155 w 13699"/>
              <a:gd name="connsiteY1" fmla="*/ 0 h 19923"/>
              <a:gd name="connsiteX2" fmla="*/ 13699 w 13699"/>
              <a:gd name="connsiteY2" fmla="*/ 0 h 19923"/>
              <a:gd name="connsiteX3" fmla="*/ 6325 w 13699"/>
              <a:gd name="connsiteY3" fmla="*/ 19923 h 19923"/>
              <a:gd name="connsiteX4" fmla="*/ 0 w 13699"/>
              <a:gd name="connsiteY4" fmla="*/ 19917 h 19923"/>
              <a:gd name="connsiteX0" fmla="*/ 0 w 13699"/>
              <a:gd name="connsiteY0" fmla="*/ 19917 h 19923"/>
              <a:gd name="connsiteX1" fmla="*/ 7155 w 13699"/>
              <a:gd name="connsiteY1" fmla="*/ 0 h 19923"/>
              <a:gd name="connsiteX2" fmla="*/ 13699 w 13699"/>
              <a:gd name="connsiteY2" fmla="*/ 0 h 19923"/>
              <a:gd name="connsiteX3" fmla="*/ 6357 w 13699"/>
              <a:gd name="connsiteY3" fmla="*/ 19923 h 19923"/>
              <a:gd name="connsiteX4" fmla="*/ 0 w 13699"/>
              <a:gd name="connsiteY4" fmla="*/ 19917 h 19923"/>
              <a:gd name="connsiteX0" fmla="*/ 0 w 9132"/>
              <a:gd name="connsiteY0" fmla="*/ 7223 h 19923"/>
              <a:gd name="connsiteX1" fmla="*/ 2588 w 9132"/>
              <a:gd name="connsiteY1" fmla="*/ 0 h 19923"/>
              <a:gd name="connsiteX2" fmla="*/ 9132 w 9132"/>
              <a:gd name="connsiteY2" fmla="*/ 0 h 19923"/>
              <a:gd name="connsiteX3" fmla="*/ 1790 w 9132"/>
              <a:gd name="connsiteY3" fmla="*/ 19923 h 19923"/>
              <a:gd name="connsiteX4" fmla="*/ 0 w 9132"/>
              <a:gd name="connsiteY4" fmla="*/ 7223 h 19923"/>
              <a:gd name="connsiteX0" fmla="*/ 0 w 10000"/>
              <a:gd name="connsiteY0" fmla="*/ 3625 h 3694"/>
              <a:gd name="connsiteX1" fmla="*/ 2834 w 10000"/>
              <a:gd name="connsiteY1" fmla="*/ 0 h 3694"/>
              <a:gd name="connsiteX2" fmla="*/ 10000 w 10000"/>
              <a:gd name="connsiteY2" fmla="*/ 0 h 3694"/>
              <a:gd name="connsiteX3" fmla="*/ 7204 w 10000"/>
              <a:gd name="connsiteY3" fmla="*/ 3694 h 3694"/>
              <a:gd name="connsiteX4" fmla="*/ 0 w 10000"/>
              <a:gd name="connsiteY4" fmla="*/ 3625 h 3694"/>
              <a:gd name="connsiteX0" fmla="*/ 0 w 7887"/>
              <a:gd name="connsiteY0" fmla="*/ 2544 h 10000"/>
              <a:gd name="connsiteX1" fmla="*/ 721 w 7887"/>
              <a:gd name="connsiteY1" fmla="*/ 0 h 10000"/>
              <a:gd name="connsiteX2" fmla="*/ 7887 w 7887"/>
              <a:gd name="connsiteY2" fmla="*/ 0 h 10000"/>
              <a:gd name="connsiteX3" fmla="*/ 5091 w 7887"/>
              <a:gd name="connsiteY3" fmla="*/ 10000 h 10000"/>
              <a:gd name="connsiteX4" fmla="*/ 0 w 7887"/>
              <a:gd name="connsiteY4" fmla="*/ 2544 h 10000"/>
              <a:gd name="connsiteX0" fmla="*/ 0 w 10000"/>
              <a:gd name="connsiteY0" fmla="*/ 2544 h 2562"/>
              <a:gd name="connsiteX1" fmla="*/ 914 w 10000"/>
              <a:gd name="connsiteY1" fmla="*/ 0 h 2562"/>
              <a:gd name="connsiteX2" fmla="*/ 10000 w 10000"/>
              <a:gd name="connsiteY2" fmla="*/ 0 h 2562"/>
              <a:gd name="connsiteX3" fmla="*/ 9050 w 10000"/>
              <a:gd name="connsiteY3" fmla="*/ 2562 h 2562"/>
              <a:gd name="connsiteX4" fmla="*/ 0 w 10000"/>
              <a:gd name="connsiteY4" fmla="*/ 2544 h 2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2562">
                <a:moveTo>
                  <a:pt x="0" y="2544"/>
                </a:moveTo>
                <a:lnTo>
                  <a:pt x="914" y="0"/>
                </a:lnTo>
                <a:lnTo>
                  <a:pt x="10000" y="0"/>
                </a:lnTo>
                <a:lnTo>
                  <a:pt x="9050" y="2562"/>
                </a:lnTo>
                <a:lnTo>
                  <a:pt x="0" y="2544"/>
                </a:lnTo>
                <a:close/>
              </a:path>
            </a:pathLst>
          </a:custGeom>
          <a:solidFill>
            <a:srgbClr val="44C59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Picture Placeholder 8">
            <a:extLst>
              <a:ext uri="{FF2B5EF4-FFF2-40B4-BE49-F238E27FC236}">
                <a16:creationId xmlns:a16="http://schemas.microsoft.com/office/drawing/2014/main" id="{7345C110-A4CF-4965-B45D-467A182B96A4}"/>
              </a:ext>
            </a:extLst>
          </p:cNvPr>
          <p:cNvSpPr>
            <a:spLocks noGrp="1"/>
          </p:cNvSpPr>
          <p:nvPr>
            <p:ph type="pic" sz="quarter" idx="10"/>
          </p:nvPr>
        </p:nvSpPr>
        <p:spPr>
          <a:xfrm>
            <a:off x="-3175" y="485775"/>
            <a:ext cx="11682413" cy="6362700"/>
          </a:xfrm>
        </p:spPr>
        <p:txBody>
          <a:bodyPr/>
          <a:lstStyle/>
          <a:p>
            <a:endParaRPr lang="en-US" dirty="0"/>
          </a:p>
        </p:txBody>
      </p:sp>
      <p:grpSp>
        <p:nvGrpSpPr>
          <p:cNvPr id="10" name="Group 9">
            <a:extLst>
              <a:ext uri="{FF2B5EF4-FFF2-40B4-BE49-F238E27FC236}">
                <a16:creationId xmlns:a16="http://schemas.microsoft.com/office/drawing/2014/main" id="{C076C3F3-7A50-4475-A40C-C343FE66ACEF}"/>
              </a:ext>
            </a:extLst>
          </p:cNvPr>
          <p:cNvGrpSpPr>
            <a:grpSpLocks noChangeAspect="1"/>
          </p:cNvGrpSpPr>
          <p:nvPr userDrawn="1"/>
        </p:nvGrpSpPr>
        <p:grpSpPr bwMode="auto">
          <a:xfrm>
            <a:off x="656685" y="5353681"/>
            <a:ext cx="2069906" cy="884011"/>
            <a:chOff x="2023" y="1384"/>
            <a:chExt cx="3634" cy="1552"/>
          </a:xfrm>
          <a:solidFill>
            <a:schemeClr val="bg1"/>
          </a:solidFill>
        </p:grpSpPr>
        <p:sp>
          <p:nvSpPr>
            <p:cNvPr id="11" name="Freeform 5">
              <a:extLst>
                <a:ext uri="{FF2B5EF4-FFF2-40B4-BE49-F238E27FC236}">
                  <a16:creationId xmlns:a16="http://schemas.microsoft.com/office/drawing/2014/main" id="{B2E07BD2-E926-48C3-8562-94BDE834F04C}"/>
                </a:ext>
              </a:extLst>
            </p:cNvPr>
            <p:cNvSpPr>
              <a:spLocks/>
            </p:cNvSpPr>
            <p:nvPr userDrawn="1"/>
          </p:nvSpPr>
          <p:spPr bwMode="auto">
            <a:xfrm>
              <a:off x="4282" y="1882"/>
              <a:ext cx="374" cy="556"/>
            </a:xfrm>
            <a:custGeom>
              <a:avLst/>
              <a:gdLst>
                <a:gd name="T0" fmla="*/ 374 w 374"/>
                <a:gd name="T1" fmla="*/ 0 h 556"/>
                <a:gd name="T2" fmla="*/ 336 w 374"/>
                <a:gd name="T3" fmla="*/ 116 h 556"/>
                <a:gd name="T4" fmla="*/ 146 w 374"/>
                <a:gd name="T5" fmla="*/ 116 h 556"/>
                <a:gd name="T6" fmla="*/ 146 w 374"/>
                <a:gd name="T7" fmla="*/ 234 h 556"/>
                <a:gd name="T8" fmla="*/ 342 w 374"/>
                <a:gd name="T9" fmla="*/ 234 h 556"/>
                <a:gd name="T10" fmla="*/ 306 w 374"/>
                <a:gd name="T11" fmla="*/ 346 h 556"/>
                <a:gd name="T12" fmla="*/ 146 w 374"/>
                <a:gd name="T13" fmla="*/ 346 h 556"/>
                <a:gd name="T14" fmla="*/ 146 w 374"/>
                <a:gd name="T15" fmla="*/ 556 h 556"/>
                <a:gd name="T16" fmla="*/ 0 w 374"/>
                <a:gd name="T17" fmla="*/ 556 h 556"/>
                <a:gd name="T18" fmla="*/ 0 w 374"/>
                <a:gd name="T19" fmla="*/ 0 h 556"/>
                <a:gd name="T20" fmla="*/ 374 w 374"/>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4" h="556">
                  <a:moveTo>
                    <a:pt x="374" y="0"/>
                  </a:moveTo>
                  <a:lnTo>
                    <a:pt x="336" y="116"/>
                  </a:lnTo>
                  <a:lnTo>
                    <a:pt x="146" y="116"/>
                  </a:lnTo>
                  <a:lnTo>
                    <a:pt x="146" y="234"/>
                  </a:lnTo>
                  <a:lnTo>
                    <a:pt x="342" y="234"/>
                  </a:lnTo>
                  <a:lnTo>
                    <a:pt x="306" y="346"/>
                  </a:lnTo>
                  <a:lnTo>
                    <a:pt x="146" y="346"/>
                  </a:lnTo>
                  <a:lnTo>
                    <a:pt x="146" y="556"/>
                  </a:lnTo>
                  <a:lnTo>
                    <a:pt x="0" y="556"/>
                  </a:lnTo>
                  <a:lnTo>
                    <a:pt x="0" y="0"/>
                  </a:lnTo>
                  <a:lnTo>
                    <a:pt x="3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F996DBDE-4DE4-4AD3-BB27-74140DE83D74}"/>
                </a:ext>
              </a:extLst>
            </p:cNvPr>
            <p:cNvSpPr>
              <a:spLocks/>
            </p:cNvSpPr>
            <p:nvPr/>
          </p:nvSpPr>
          <p:spPr bwMode="auto">
            <a:xfrm>
              <a:off x="3820" y="1882"/>
              <a:ext cx="372" cy="556"/>
            </a:xfrm>
            <a:custGeom>
              <a:avLst/>
              <a:gdLst>
                <a:gd name="T0" fmla="*/ 372 w 372"/>
                <a:gd name="T1" fmla="*/ 0 h 556"/>
                <a:gd name="T2" fmla="*/ 334 w 372"/>
                <a:gd name="T3" fmla="*/ 116 h 556"/>
                <a:gd name="T4" fmla="*/ 144 w 372"/>
                <a:gd name="T5" fmla="*/ 116 h 556"/>
                <a:gd name="T6" fmla="*/ 144 w 372"/>
                <a:gd name="T7" fmla="*/ 234 h 556"/>
                <a:gd name="T8" fmla="*/ 340 w 372"/>
                <a:gd name="T9" fmla="*/ 234 h 556"/>
                <a:gd name="T10" fmla="*/ 304 w 372"/>
                <a:gd name="T11" fmla="*/ 346 h 556"/>
                <a:gd name="T12" fmla="*/ 144 w 372"/>
                <a:gd name="T13" fmla="*/ 346 h 556"/>
                <a:gd name="T14" fmla="*/ 144 w 372"/>
                <a:gd name="T15" fmla="*/ 556 h 556"/>
                <a:gd name="T16" fmla="*/ 0 w 372"/>
                <a:gd name="T17" fmla="*/ 556 h 556"/>
                <a:gd name="T18" fmla="*/ 0 w 372"/>
                <a:gd name="T19" fmla="*/ 0 h 556"/>
                <a:gd name="T20" fmla="*/ 372 w 372"/>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556">
                  <a:moveTo>
                    <a:pt x="372" y="0"/>
                  </a:moveTo>
                  <a:lnTo>
                    <a:pt x="334" y="116"/>
                  </a:lnTo>
                  <a:lnTo>
                    <a:pt x="144" y="116"/>
                  </a:lnTo>
                  <a:lnTo>
                    <a:pt x="144" y="234"/>
                  </a:lnTo>
                  <a:lnTo>
                    <a:pt x="340" y="234"/>
                  </a:lnTo>
                  <a:lnTo>
                    <a:pt x="304" y="346"/>
                  </a:lnTo>
                  <a:lnTo>
                    <a:pt x="144" y="346"/>
                  </a:lnTo>
                  <a:lnTo>
                    <a:pt x="144" y="556"/>
                  </a:lnTo>
                  <a:lnTo>
                    <a:pt x="0" y="556"/>
                  </a:lnTo>
                  <a:lnTo>
                    <a:pt x="0" y="0"/>
                  </a:lnTo>
                  <a:lnTo>
                    <a:pt x="372"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8">
              <a:extLst>
                <a:ext uri="{FF2B5EF4-FFF2-40B4-BE49-F238E27FC236}">
                  <a16:creationId xmlns:a16="http://schemas.microsoft.com/office/drawing/2014/main" id="{54A06DAA-B230-4122-AC1B-D06F1DC945FD}"/>
                </a:ext>
              </a:extLst>
            </p:cNvPr>
            <p:cNvSpPr>
              <a:spLocks noEditPoints="1"/>
            </p:cNvSpPr>
            <p:nvPr userDrawn="1"/>
          </p:nvSpPr>
          <p:spPr bwMode="auto">
            <a:xfrm>
              <a:off x="4636" y="1882"/>
              <a:ext cx="513" cy="556"/>
            </a:xfrm>
            <a:custGeom>
              <a:avLst/>
              <a:gdLst>
                <a:gd name="T0" fmla="*/ 339 w 513"/>
                <a:gd name="T1" fmla="*/ 458 h 556"/>
                <a:gd name="T2" fmla="*/ 165 w 513"/>
                <a:gd name="T3" fmla="*/ 458 h 556"/>
                <a:gd name="T4" fmla="*/ 137 w 513"/>
                <a:gd name="T5" fmla="*/ 556 h 556"/>
                <a:gd name="T6" fmla="*/ 0 w 513"/>
                <a:gd name="T7" fmla="*/ 556 h 556"/>
                <a:gd name="T8" fmla="*/ 175 w 513"/>
                <a:gd name="T9" fmla="*/ 0 h 556"/>
                <a:gd name="T10" fmla="*/ 331 w 513"/>
                <a:gd name="T11" fmla="*/ 0 h 556"/>
                <a:gd name="T12" fmla="*/ 513 w 513"/>
                <a:gd name="T13" fmla="*/ 556 h 556"/>
                <a:gd name="T14" fmla="*/ 365 w 513"/>
                <a:gd name="T15" fmla="*/ 556 h 556"/>
                <a:gd name="T16" fmla="*/ 339 w 513"/>
                <a:gd name="T17" fmla="*/ 458 h 556"/>
                <a:gd name="T18" fmla="*/ 187 w 513"/>
                <a:gd name="T19" fmla="*/ 346 h 556"/>
                <a:gd name="T20" fmla="*/ 313 w 513"/>
                <a:gd name="T21" fmla="*/ 346 h 556"/>
                <a:gd name="T22" fmla="*/ 253 w 513"/>
                <a:gd name="T23" fmla="*/ 136 h 556"/>
                <a:gd name="T24" fmla="*/ 187 w 513"/>
                <a:gd name="T25" fmla="*/ 346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3" h="556">
                  <a:moveTo>
                    <a:pt x="339" y="458"/>
                  </a:moveTo>
                  <a:lnTo>
                    <a:pt x="165" y="458"/>
                  </a:lnTo>
                  <a:lnTo>
                    <a:pt x="137" y="556"/>
                  </a:lnTo>
                  <a:lnTo>
                    <a:pt x="0" y="556"/>
                  </a:lnTo>
                  <a:lnTo>
                    <a:pt x="175" y="0"/>
                  </a:lnTo>
                  <a:lnTo>
                    <a:pt x="331" y="0"/>
                  </a:lnTo>
                  <a:lnTo>
                    <a:pt x="513" y="556"/>
                  </a:lnTo>
                  <a:lnTo>
                    <a:pt x="365" y="556"/>
                  </a:lnTo>
                  <a:lnTo>
                    <a:pt x="339" y="458"/>
                  </a:lnTo>
                  <a:close/>
                  <a:moveTo>
                    <a:pt x="187" y="346"/>
                  </a:moveTo>
                  <a:lnTo>
                    <a:pt x="313" y="346"/>
                  </a:lnTo>
                  <a:lnTo>
                    <a:pt x="253" y="136"/>
                  </a:lnTo>
                  <a:lnTo>
                    <a:pt x="187" y="34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9">
              <a:extLst>
                <a:ext uri="{FF2B5EF4-FFF2-40B4-BE49-F238E27FC236}">
                  <a16:creationId xmlns:a16="http://schemas.microsoft.com/office/drawing/2014/main" id="{E61439F0-95F7-4796-91A9-8B6117DF33AF}"/>
                </a:ext>
              </a:extLst>
            </p:cNvPr>
            <p:cNvSpPr>
              <a:spLocks noEditPoints="1"/>
            </p:cNvSpPr>
            <p:nvPr userDrawn="1"/>
          </p:nvSpPr>
          <p:spPr bwMode="auto">
            <a:xfrm>
              <a:off x="5217" y="1882"/>
              <a:ext cx="440" cy="556"/>
            </a:xfrm>
            <a:custGeom>
              <a:avLst/>
              <a:gdLst>
                <a:gd name="T0" fmla="*/ 418 w 440"/>
                <a:gd name="T1" fmla="*/ 188 h 556"/>
                <a:gd name="T2" fmla="*/ 412 w 440"/>
                <a:gd name="T3" fmla="*/ 244 h 556"/>
                <a:gd name="T4" fmla="*/ 406 w 440"/>
                <a:gd name="T5" fmla="*/ 268 h 556"/>
                <a:gd name="T6" fmla="*/ 396 w 440"/>
                <a:gd name="T7" fmla="*/ 288 h 556"/>
                <a:gd name="T8" fmla="*/ 366 w 440"/>
                <a:gd name="T9" fmla="*/ 320 h 556"/>
                <a:gd name="T10" fmla="*/ 348 w 440"/>
                <a:gd name="T11" fmla="*/ 334 h 556"/>
                <a:gd name="T12" fmla="*/ 440 w 440"/>
                <a:gd name="T13" fmla="*/ 556 h 556"/>
                <a:gd name="T14" fmla="*/ 188 w 440"/>
                <a:gd name="T15" fmla="*/ 346 h 556"/>
                <a:gd name="T16" fmla="*/ 142 w 440"/>
                <a:gd name="T17" fmla="*/ 556 h 556"/>
                <a:gd name="T18" fmla="*/ 0 w 440"/>
                <a:gd name="T19" fmla="*/ 0 h 556"/>
                <a:gd name="T20" fmla="*/ 242 w 440"/>
                <a:gd name="T21" fmla="*/ 0 h 556"/>
                <a:gd name="T22" fmla="*/ 288 w 440"/>
                <a:gd name="T23" fmla="*/ 4 h 556"/>
                <a:gd name="T24" fmla="*/ 324 w 440"/>
                <a:gd name="T25" fmla="*/ 14 h 556"/>
                <a:gd name="T26" fmla="*/ 340 w 440"/>
                <a:gd name="T27" fmla="*/ 22 h 556"/>
                <a:gd name="T28" fmla="*/ 368 w 440"/>
                <a:gd name="T29" fmla="*/ 40 h 556"/>
                <a:gd name="T30" fmla="*/ 378 w 440"/>
                <a:gd name="T31" fmla="*/ 52 h 556"/>
                <a:gd name="T32" fmla="*/ 396 w 440"/>
                <a:gd name="T33" fmla="*/ 76 h 556"/>
                <a:gd name="T34" fmla="*/ 408 w 440"/>
                <a:gd name="T35" fmla="*/ 106 h 556"/>
                <a:gd name="T36" fmla="*/ 414 w 440"/>
                <a:gd name="T37" fmla="*/ 120 h 556"/>
                <a:gd name="T38" fmla="*/ 418 w 440"/>
                <a:gd name="T39" fmla="*/ 154 h 556"/>
                <a:gd name="T40" fmla="*/ 418 w 440"/>
                <a:gd name="T41" fmla="*/ 188 h 556"/>
                <a:gd name="T42" fmla="*/ 216 w 440"/>
                <a:gd name="T43" fmla="*/ 250 h 556"/>
                <a:gd name="T44" fmla="*/ 230 w 440"/>
                <a:gd name="T45" fmla="*/ 248 h 556"/>
                <a:gd name="T46" fmla="*/ 254 w 440"/>
                <a:gd name="T47" fmla="*/ 240 h 556"/>
                <a:gd name="T48" fmla="*/ 262 w 440"/>
                <a:gd name="T49" fmla="*/ 234 h 556"/>
                <a:gd name="T50" fmla="*/ 274 w 440"/>
                <a:gd name="T51" fmla="*/ 214 h 556"/>
                <a:gd name="T52" fmla="*/ 278 w 440"/>
                <a:gd name="T53" fmla="*/ 188 h 556"/>
                <a:gd name="T54" fmla="*/ 278 w 440"/>
                <a:gd name="T55" fmla="*/ 176 h 556"/>
                <a:gd name="T56" fmla="*/ 274 w 440"/>
                <a:gd name="T57" fmla="*/ 150 h 556"/>
                <a:gd name="T58" fmla="*/ 262 w 440"/>
                <a:gd name="T59" fmla="*/ 130 h 556"/>
                <a:gd name="T60" fmla="*/ 244 w 440"/>
                <a:gd name="T61" fmla="*/ 120 h 556"/>
                <a:gd name="T62" fmla="*/ 216 w 440"/>
                <a:gd name="T63" fmla="*/ 116 h 556"/>
                <a:gd name="T64" fmla="*/ 142 w 440"/>
                <a:gd name="T65" fmla="*/ 25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0" h="556">
                  <a:moveTo>
                    <a:pt x="418" y="188"/>
                  </a:moveTo>
                  <a:lnTo>
                    <a:pt x="418" y="188"/>
                  </a:lnTo>
                  <a:lnTo>
                    <a:pt x="416" y="218"/>
                  </a:lnTo>
                  <a:lnTo>
                    <a:pt x="412" y="244"/>
                  </a:lnTo>
                  <a:lnTo>
                    <a:pt x="412" y="244"/>
                  </a:lnTo>
                  <a:lnTo>
                    <a:pt x="406" y="268"/>
                  </a:lnTo>
                  <a:lnTo>
                    <a:pt x="396" y="288"/>
                  </a:lnTo>
                  <a:lnTo>
                    <a:pt x="396" y="288"/>
                  </a:lnTo>
                  <a:lnTo>
                    <a:pt x="382" y="306"/>
                  </a:lnTo>
                  <a:lnTo>
                    <a:pt x="366" y="320"/>
                  </a:lnTo>
                  <a:lnTo>
                    <a:pt x="366" y="320"/>
                  </a:lnTo>
                  <a:lnTo>
                    <a:pt x="348" y="334"/>
                  </a:lnTo>
                  <a:lnTo>
                    <a:pt x="324" y="346"/>
                  </a:lnTo>
                  <a:lnTo>
                    <a:pt x="440" y="556"/>
                  </a:lnTo>
                  <a:lnTo>
                    <a:pt x="286" y="556"/>
                  </a:lnTo>
                  <a:lnTo>
                    <a:pt x="188" y="346"/>
                  </a:lnTo>
                  <a:lnTo>
                    <a:pt x="142" y="346"/>
                  </a:lnTo>
                  <a:lnTo>
                    <a:pt x="142" y="556"/>
                  </a:lnTo>
                  <a:lnTo>
                    <a:pt x="0" y="556"/>
                  </a:lnTo>
                  <a:lnTo>
                    <a:pt x="0" y="0"/>
                  </a:lnTo>
                  <a:lnTo>
                    <a:pt x="242" y="0"/>
                  </a:lnTo>
                  <a:lnTo>
                    <a:pt x="242" y="0"/>
                  </a:lnTo>
                  <a:lnTo>
                    <a:pt x="266" y="2"/>
                  </a:lnTo>
                  <a:lnTo>
                    <a:pt x="288" y="4"/>
                  </a:lnTo>
                  <a:lnTo>
                    <a:pt x="308" y="8"/>
                  </a:lnTo>
                  <a:lnTo>
                    <a:pt x="324" y="14"/>
                  </a:lnTo>
                  <a:lnTo>
                    <a:pt x="324" y="14"/>
                  </a:lnTo>
                  <a:lnTo>
                    <a:pt x="340" y="22"/>
                  </a:lnTo>
                  <a:lnTo>
                    <a:pt x="356" y="30"/>
                  </a:lnTo>
                  <a:lnTo>
                    <a:pt x="368" y="40"/>
                  </a:lnTo>
                  <a:lnTo>
                    <a:pt x="378" y="52"/>
                  </a:lnTo>
                  <a:lnTo>
                    <a:pt x="378" y="52"/>
                  </a:lnTo>
                  <a:lnTo>
                    <a:pt x="388" y="64"/>
                  </a:lnTo>
                  <a:lnTo>
                    <a:pt x="396" y="76"/>
                  </a:lnTo>
                  <a:lnTo>
                    <a:pt x="404" y="90"/>
                  </a:lnTo>
                  <a:lnTo>
                    <a:pt x="408" y="106"/>
                  </a:lnTo>
                  <a:lnTo>
                    <a:pt x="408" y="106"/>
                  </a:lnTo>
                  <a:lnTo>
                    <a:pt x="414" y="120"/>
                  </a:lnTo>
                  <a:lnTo>
                    <a:pt x="416" y="138"/>
                  </a:lnTo>
                  <a:lnTo>
                    <a:pt x="418" y="154"/>
                  </a:lnTo>
                  <a:lnTo>
                    <a:pt x="418" y="172"/>
                  </a:lnTo>
                  <a:lnTo>
                    <a:pt x="418" y="188"/>
                  </a:lnTo>
                  <a:close/>
                  <a:moveTo>
                    <a:pt x="142" y="250"/>
                  </a:moveTo>
                  <a:lnTo>
                    <a:pt x="216" y="250"/>
                  </a:lnTo>
                  <a:lnTo>
                    <a:pt x="216" y="250"/>
                  </a:lnTo>
                  <a:lnTo>
                    <a:pt x="230" y="248"/>
                  </a:lnTo>
                  <a:lnTo>
                    <a:pt x="242" y="246"/>
                  </a:lnTo>
                  <a:lnTo>
                    <a:pt x="254" y="240"/>
                  </a:lnTo>
                  <a:lnTo>
                    <a:pt x="262" y="234"/>
                  </a:lnTo>
                  <a:lnTo>
                    <a:pt x="262" y="234"/>
                  </a:lnTo>
                  <a:lnTo>
                    <a:pt x="270" y="226"/>
                  </a:lnTo>
                  <a:lnTo>
                    <a:pt x="274" y="214"/>
                  </a:lnTo>
                  <a:lnTo>
                    <a:pt x="278" y="202"/>
                  </a:lnTo>
                  <a:lnTo>
                    <a:pt x="278" y="188"/>
                  </a:lnTo>
                  <a:lnTo>
                    <a:pt x="278" y="176"/>
                  </a:lnTo>
                  <a:lnTo>
                    <a:pt x="278" y="176"/>
                  </a:lnTo>
                  <a:lnTo>
                    <a:pt x="278" y="162"/>
                  </a:lnTo>
                  <a:lnTo>
                    <a:pt x="274" y="150"/>
                  </a:lnTo>
                  <a:lnTo>
                    <a:pt x="270" y="140"/>
                  </a:lnTo>
                  <a:lnTo>
                    <a:pt x="262" y="130"/>
                  </a:lnTo>
                  <a:lnTo>
                    <a:pt x="254" y="124"/>
                  </a:lnTo>
                  <a:lnTo>
                    <a:pt x="244" y="120"/>
                  </a:lnTo>
                  <a:lnTo>
                    <a:pt x="230" y="116"/>
                  </a:lnTo>
                  <a:lnTo>
                    <a:pt x="216" y="116"/>
                  </a:lnTo>
                  <a:lnTo>
                    <a:pt x="142" y="116"/>
                  </a:lnTo>
                  <a:lnTo>
                    <a:pt x="142" y="25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0">
              <a:extLst>
                <a:ext uri="{FF2B5EF4-FFF2-40B4-BE49-F238E27FC236}">
                  <a16:creationId xmlns:a16="http://schemas.microsoft.com/office/drawing/2014/main" id="{62D2D058-1C11-4B7A-8157-1BA3AB0CF263}"/>
                </a:ext>
              </a:extLst>
            </p:cNvPr>
            <p:cNvSpPr>
              <a:spLocks/>
            </p:cNvSpPr>
            <p:nvPr userDrawn="1"/>
          </p:nvSpPr>
          <p:spPr bwMode="auto">
            <a:xfrm>
              <a:off x="2023" y="1384"/>
              <a:ext cx="1553" cy="1552"/>
            </a:xfrm>
            <a:custGeom>
              <a:avLst/>
              <a:gdLst>
                <a:gd name="T0" fmla="*/ 778 w 1553"/>
                <a:gd name="T1" fmla="*/ 0 h 1552"/>
                <a:gd name="T2" fmla="*/ 698 w 1553"/>
                <a:gd name="T3" fmla="*/ 4 h 1552"/>
                <a:gd name="T4" fmla="*/ 622 w 1553"/>
                <a:gd name="T5" fmla="*/ 16 h 1552"/>
                <a:gd name="T6" fmla="*/ 546 w 1553"/>
                <a:gd name="T7" fmla="*/ 34 h 1552"/>
                <a:gd name="T8" fmla="*/ 476 w 1553"/>
                <a:gd name="T9" fmla="*/ 62 h 1552"/>
                <a:gd name="T10" fmla="*/ 408 w 1553"/>
                <a:gd name="T11" fmla="*/ 94 h 1552"/>
                <a:gd name="T12" fmla="*/ 344 w 1553"/>
                <a:gd name="T13" fmla="*/ 132 h 1552"/>
                <a:gd name="T14" fmla="*/ 284 w 1553"/>
                <a:gd name="T15" fmla="*/ 178 h 1552"/>
                <a:gd name="T16" fmla="*/ 228 w 1553"/>
                <a:gd name="T17" fmla="*/ 228 h 1552"/>
                <a:gd name="T18" fmla="*/ 178 w 1553"/>
                <a:gd name="T19" fmla="*/ 282 h 1552"/>
                <a:gd name="T20" fmla="*/ 134 w 1553"/>
                <a:gd name="T21" fmla="*/ 342 h 1552"/>
                <a:gd name="T22" fmla="*/ 94 w 1553"/>
                <a:gd name="T23" fmla="*/ 406 h 1552"/>
                <a:gd name="T24" fmla="*/ 62 w 1553"/>
                <a:gd name="T25" fmla="*/ 474 h 1552"/>
                <a:gd name="T26" fmla="*/ 36 w 1553"/>
                <a:gd name="T27" fmla="*/ 546 h 1552"/>
                <a:gd name="T28" fmla="*/ 16 w 1553"/>
                <a:gd name="T29" fmla="*/ 620 h 1552"/>
                <a:gd name="T30" fmla="*/ 4 w 1553"/>
                <a:gd name="T31" fmla="*/ 698 h 1552"/>
                <a:gd name="T32" fmla="*/ 0 w 1553"/>
                <a:gd name="T33" fmla="*/ 778 h 1552"/>
                <a:gd name="T34" fmla="*/ 2 w 1553"/>
                <a:gd name="T35" fmla="*/ 828 h 1552"/>
                <a:gd name="T36" fmla="*/ 16 w 1553"/>
                <a:gd name="T37" fmla="*/ 928 h 1552"/>
                <a:gd name="T38" fmla="*/ 40 w 1553"/>
                <a:gd name="T39" fmla="*/ 1024 h 1552"/>
                <a:gd name="T40" fmla="*/ 78 w 1553"/>
                <a:gd name="T41" fmla="*/ 1114 h 1552"/>
                <a:gd name="T42" fmla="*/ 196 w 1553"/>
                <a:gd name="T43" fmla="*/ 842 h 1552"/>
                <a:gd name="T44" fmla="*/ 214 w 1553"/>
                <a:gd name="T45" fmla="*/ 1312 h 1552"/>
                <a:gd name="T46" fmla="*/ 248 w 1553"/>
                <a:gd name="T47" fmla="*/ 1346 h 1552"/>
                <a:gd name="T48" fmla="*/ 324 w 1553"/>
                <a:gd name="T49" fmla="*/ 1408 h 1552"/>
                <a:gd name="T50" fmla="*/ 540 w 1553"/>
                <a:gd name="T51" fmla="*/ 844 h 1552"/>
                <a:gd name="T52" fmla="*/ 502 w 1553"/>
                <a:gd name="T53" fmla="*/ 1504 h 1552"/>
                <a:gd name="T54" fmla="*/ 544 w 1553"/>
                <a:gd name="T55" fmla="*/ 1518 h 1552"/>
                <a:gd name="T56" fmla="*/ 630 w 1553"/>
                <a:gd name="T57" fmla="*/ 1540 h 1552"/>
                <a:gd name="T58" fmla="*/ 886 w 1553"/>
                <a:gd name="T59" fmla="*/ 844 h 1552"/>
                <a:gd name="T60" fmla="*/ 834 w 1553"/>
                <a:gd name="T61" fmla="*/ 1552 h 1552"/>
                <a:gd name="T62" fmla="*/ 884 w 1553"/>
                <a:gd name="T63" fmla="*/ 1546 h 1552"/>
                <a:gd name="T64" fmla="*/ 983 w 1553"/>
                <a:gd name="T65" fmla="*/ 1526 h 1552"/>
                <a:gd name="T66" fmla="*/ 1231 w 1553"/>
                <a:gd name="T67" fmla="*/ 842 h 1552"/>
                <a:gd name="T68" fmla="*/ 1219 w 1553"/>
                <a:gd name="T69" fmla="*/ 1416 h 1552"/>
                <a:gd name="T70" fmla="*/ 1257 w 1553"/>
                <a:gd name="T71" fmla="*/ 1388 h 1552"/>
                <a:gd name="T72" fmla="*/ 1325 w 1553"/>
                <a:gd name="T73" fmla="*/ 1328 h 1552"/>
                <a:gd name="T74" fmla="*/ 1387 w 1553"/>
                <a:gd name="T75" fmla="*/ 1258 h 1552"/>
                <a:gd name="T76" fmla="*/ 1439 w 1553"/>
                <a:gd name="T77" fmla="*/ 1184 h 1552"/>
                <a:gd name="T78" fmla="*/ 1483 w 1553"/>
                <a:gd name="T79" fmla="*/ 1102 h 1552"/>
                <a:gd name="T80" fmla="*/ 1517 w 1553"/>
                <a:gd name="T81" fmla="*/ 1014 h 1552"/>
                <a:gd name="T82" fmla="*/ 1541 w 1553"/>
                <a:gd name="T83" fmla="*/ 922 h 1552"/>
                <a:gd name="T84" fmla="*/ 1553 w 1553"/>
                <a:gd name="T85" fmla="*/ 826 h 1552"/>
                <a:gd name="T86" fmla="*/ 1553 w 1553"/>
                <a:gd name="T87" fmla="*/ 778 h 1552"/>
                <a:gd name="T88" fmla="*/ 1549 w 1553"/>
                <a:gd name="T89" fmla="*/ 698 h 1552"/>
                <a:gd name="T90" fmla="*/ 1539 w 1553"/>
                <a:gd name="T91" fmla="*/ 620 h 1552"/>
                <a:gd name="T92" fmla="*/ 1519 w 1553"/>
                <a:gd name="T93" fmla="*/ 546 h 1552"/>
                <a:gd name="T94" fmla="*/ 1493 w 1553"/>
                <a:gd name="T95" fmla="*/ 474 h 1552"/>
                <a:gd name="T96" fmla="*/ 1461 w 1553"/>
                <a:gd name="T97" fmla="*/ 406 h 1552"/>
                <a:gd name="T98" fmla="*/ 1421 w 1553"/>
                <a:gd name="T99" fmla="*/ 342 h 1552"/>
                <a:gd name="T100" fmla="*/ 1377 w 1553"/>
                <a:gd name="T101" fmla="*/ 282 h 1552"/>
                <a:gd name="T102" fmla="*/ 1327 w 1553"/>
                <a:gd name="T103" fmla="*/ 228 h 1552"/>
                <a:gd name="T104" fmla="*/ 1271 w 1553"/>
                <a:gd name="T105" fmla="*/ 178 h 1552"/>
                <a:gd name="T106" fmla="*/ 1211 w 1553"/>
                <a:gd name="T107" fmla="*/ 132 h 1552"/>
                <a:gd name="T108" fmla="*/ 1147 w 1553"/>
                <a:gd name="T109" fmla="*/ 94 h 1552"/>
                <a:gd name="T110" fmla="*/ 1079 w 1553"/>
                <a:gd name="T111" fmla="*/ 62 h 1552"/>
                <a:gd name="T112" fmla="*/ 1007 w 1553"/>
                <a:gd name="T113" fmla="*/ 34 h 1552"/>
                <a:gd name="T114" fmla="*/ 933 w 1553"/>
                <a:gd name="T115" fmla="*/ 16 h 1552"/>
                <a:gd name="T116" fmla="*/ 858 w 1553"/>
                <a:gd name="T117" fmla="*/ 4 h 1552"/>
                <a:gd name="T118" fmla="*/ 778 w 1553"/>
                <a:gd name="T119" fmla="*/ 0 h 1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53" h="1552">
                  <a:moveTo>
                    <a:pt x="778" y="0"/>
                  </a:moveTo>
                  <a:lnTo>
                    <a:pt x="778" y="0"/>
                  </a:lnTo>
                  <a:lnTo>
                    <a:pt x="738" y="2"/>
                  </a:lnTo>
                  <a:lnTo>
                    <a:pt x="698" y="4"/>
                  </a:lnTo>
                  <a:lnTo>
                    <a:pt x="660" y="8"/>
                  </a:lnTo>
                  <a:lnTo>
                    <a:pt x="622" y="16"/>
                  </a:lnTo>
                  <a:lnTo>
                    <a:pt x="584" y="24"/>
                  </a:lnTo>
                  <a:lnTo>
                    <a:pt x="546" y="34"/>
                  </a:lnTo>
                  <a:lnTo>
                    <a:pt x="510" y="48"/>
                  </a:lnTo>
                  <a:lnTo>
                    <a:pt x="476" y="62"/>
                  </a:lnTo>
                  <a:lnTo>
                    <a:pt x="440" y="76"/>
                  </a:lnTo>
                  <a:lnTo>
                    <a:pt x="408" y="94"/>
                  </a:lnTo>
                  <a:lnTo>
                    <a:pt x="374" y="112"/>
                  </a:lnTo>
                  <a:lnTo>
                    <a:pt x="344" y="132"/>
                  </a:lnTo>
                  <a:lnTo>
                    <a:pt x="312" y="154"/>
                  </a:lnTo>
                  <a:lnTo>
                    <a:pt x="284" y="178"/>
                  </a:lnTo>
                  <a:lnTo>
                    <a:pt x="256" y="202"/>
                  </a:lnTo>
                  <a:lnTo>
                    <a:pt x="228" y="228"/>
                  </a:lnTo>
                  <a:lnTo>
                    <a:pt x="202" y="254"/>
                  </a:lnTo>
                  <a:lnTo>
                    <a:pt x="178" y="282"/>
                  </a:lnTo>
                  <a:lnTo>
                    <a:pt x="156" y="312"/>
                  </a:lnTo>
                  <a:lnTo>
                    <a:pt x="134" y="342"/>
                  </a:lnTo>
                  <a:lnTo>
                    <a:pt x="114" y="374"/>
                  </a:lnTo>
                  <a:lnTo>
                    <a:pt x="94" y="406"/>
                  </a:lnTo>
                  <a:lnTo>
                    <a:pt x="78" y="440"/>
                  </a:lnTo>
                  <a:lnTo>
                    <a:pt x="62" y="474"/>
                  </a:lnTo>
                  <a:lnTo>
                    <a:pt x="48" y="510"/>
                  </a:lnTo>
                  <a:lnTo>
                    <a:pt x="36" y="546"/>
                  </a:lnTo>
                  <a:lnTo>
                    <a:pt x="26" y="582"/>
                  </a:lnTo>
                  <a:lnTo>
                    <a:pt x="16" y="620"/>
                  </a:lnTo>
                  <a:lnTo>
                    <a:pt x="10" y="658"/>
                  </a:lnTo>
                  <a:lnTo>
                    <a:pt x="4" y="698"/>
                  </a:lnTo>
                  <a:lnTo>
                    <a:pt x="2" y="738"/>
                  </a:lnTo>
                  <a:lnTo>
                    <a:pt x="0" y="778"/>
                  </a:lnTo>
                  <a:lnTo>
                    <a:pt x="0" y="778"/>
                  </a:lnTo>
                  <a:lnTo>
                    <a:pt x="2" y="828"/>
                  </a:lnTo>
                  <a:lnTo>
                    <a:pt x="8" y="880"/>
                  </a:lnTo>
                  <a:lnTo>
                    <a:pt x="16" y="928"/>
                  </a:lnTo>
                  <a:lnTo>
                    <a:pt x="26" y="978"/>
                  </a:lnTo>
                  <a:lnTo>
                    <a:pt x="40" y="1024"/>
                  </a:lnTo>
                  <a:lnTo>
                    <a:pt x="58" y="1070"/>
                  </a:lnTo>
                  <a:lnTo>
                    <a:pt x="78" y="1114"/>
                  </a:lnTo>
                  <a:lnTo>
                    <a:pt x="100" y="1158"/>
                  </a:lnTo>
                  <a:lnTo>
                    <a:pt x="196" y="842"/>
                  </a:lnTo>
                  <a:lnTo>
                    <a:pt x="356" y="842"/>
                  </a:lnTo>
                  <a:lnTo>
                    <a:pt x="214" y="1312"/>
                  </a:lnTo>
                  <a:lnTo>
                    <a:pt x="214" y="1312"/>
                  </a:lnTo>
                  <a:lnTo>
                    <a:pt x="248" y="1346"/>
                  </a:lnTo>
                  <a:lnTo>
                    <a:pt x="286" y="1378"/>
                  </a:lnTo>
                  <a:lnTo>
                    <a:pt x="324" y="1408"/>
                  </a:lnTo>
                  <a:lnTo>
                    <a:pt x="364" y="1434"/>
                  </a:lnTo>
                  <a:lnTo>
                    <a:pt x="540" y="844"/>
                  </a:lnTo>
                  <a:lnTo>
                    <a:pt x="700" y="844"/>
                  </a:lnTo>
                  <a:lnTo>
                    <a:pt x="502" y="1504"/>
                  </a:lnTo>
                  <a:lnTo>
                    <a:pt x="502" y="1504"/>
                  </a:lnTo>
                  <a:lnTo>
                    <a:pt x="544" y="1518"/>
                  </a:lnTo>
                  <a:lnTo>
                    <a:pt x="586" y="1530"/>
                  </a:lnTo>
                  <a:lnTo>
                    <a:pt x="630" y="1540"/>
                  </a:lnTo>
                  <a:lnTo>
                    <a:pt x="674" y="1548"/>
                  </a:lnTo>
                  <a:lnTo>
                    <a:pt x="886" y="844"/>
                  </a:lnTo>
                  <a:lnTo>
                    <a:pt x="1045" y="844"/>
                  </a:lnTo>
                  <a:lnTo>
                    <a:pt x="834" y="1552"/>
                  </a:lnTo>
                  <a:lnTo>
                    <a:pt x="834" y="1552"/>
                  </a:lnTo>
                  <a:lnTo>
                    <a:pt x="884" y="1546"/>
                  </a:lnTo>
                  <a:lnTo>
                    <a:pt x="933" y="1538"/>
                  </a:lnTo>
                  <a:lnTo>
                    <a:pt x="983" y="1526"/>
                  </a:lnTo>
                  <a:lnTo>
                    <a:pt x="1031" y="1512"/>
                  </a:lnTo>
                  <a:lnTo>
                    <a:pt x="1231" y="842"/>
                  </a:lnTo>
                  <a:lnTo>
                    <a:pt x="1391" y="842"/>
                  </a:lnTo>
                  <a:lnTo>
                    <a:pt x="1219" y="1416"/>
                  </a:lnTo>
                  <a:lnTo>
                    <a:pt x="1219" y="1416"/>
                  </a:lnTo>
                  <a:lnTo>
                    <a:pt x="1257" y="1388"/>
                  </a:lnTo>
                  <a:lnTo>
                    <a:pt x="1291" y="1358"/>
                  </a:lnTo>
                  <a:lnTo>
                    <a:pt x="1325" y="1328"/>
                  </a:lnTo>
                  <a:lnTo>
                    <a:pt x="1357" y="1294"/>
                  </a:lnTo>
                  <a:lnTo>
                    <a:pt x="1387" y="1258"/>
                  </a:lnTo>
                  <a:lnTo>
                    <a:pt x="1415" y="1222"/>
                  </a:lnTo>
                  <a:lnTo>
                    <a:pt x="1439" y="1184"/>
                  </a:lnTo>
                  <a:lnTo>
                    <a:pt x="1463" y="1144"/>
                  </a:lnTo>
                  <a:lnTo>
                    <a:pt x="1483" y="1102"/>
                  </a:lnTo>
                  <a:lnTo>
                    <a:pt x="1501" y="1058"/>
                  </a:lnTo>
                  <a:lnTo>
                    <a:pt x="1517" y="1014"/>
                  </a:lnTo>
                  <a:lnTo>
                    <a:pt x="1531" y="968"/>
                  </a:lnTo>
                  <a:lnTo>
                    <a:pt x="1541" y="922"/>
                  </a:lnTo>
                  <a:lnTo>
                    <a:pt x="1547" y="874"/>
                  </a:lnTo>
                  <a:lnTo>
                    <a:pt x="1553" y="826"/>
                  </a:lnTo>
                  <a:lnTo>
                    <a:pt x="1553" y="778"/>
                  </a:lnTo>
                  <a:lnTo>
                    <a:pt x="1553" y="778"/>
                  </a:lnTo>
                  <a:lnTo>
                    <a:pt x="1553" y="738"/>
                  </a:lnTo>
                  <a:lnTo>
                    <a:pt x="1549" y="698"/>
                  </a:lnTo>
                  <a:lnTo>
                    <a:pt x="1545" y="658"/>
                  </a:lnTo>
                  <a:lnTo>
                    <a:pt x="1539" y="620"/>
                  </a:lnTo>
                  <a:lnTo>
                    <a:pt x="1529" y="582"/>
                  </a:lnTo>
                  <a:lnTo>
                    <a:pt x="1519" y="546"/>
                  </a:lnTo>
                  <a:lnTo>
                    <a:pt x="1507" y="510"/>
                  </a:lnTo>
                  <a:lnTo>
                    <a:pt x="1493" y="474"/>
                  </a:lnTo>
                  <a:lnTo>
                    <a:pt x="1477" y="440"/>
                  </a:lnTo>
                  <a:lnTo>
                    <a:pt x="1461" y="406"/>
                  </a:lnTo>
                  <a:lnTo>
                    <a:pt x="1441" y="374"/>
                  </a:lnTo>
                  <a:lnTo>
                    <a:pt x="1421" y="342"/>
                  </a:lnTo>
                  <a:lnTo>
                    <a:pt x="1399" y="312"/>
                  </a:lnTo>
                  <a:lnTo>
                    <a:pt x="1377" y="282"/>
                  </a:lnTo>
                  <a:lnTo>
                    <a:pt x="1351" y="254"/>
                  </a:lnTo>
                  <a:lnTo>
                    <a:pt x="1327" y="228"/>
                  </a:lnTo>
                  <a:lnTo>
                    <a:pt x="1299" y="202"/>
                  </a:lnTo>
                  <a:lnTo>
                    <a:pt x="1271" y="178"/>
                  </a:lnTo>
                  <a:lnTo>
                    <a:pt x="1241" y="154"/>
                  </a:lnTo>
                  <a:lnTo>
                    <a:pt x="1211" y="132"/>
                  </a:lnTo>
                  <a:lnTo>
                    <a:pt x="1179" y="112"/>
                  </a:lnTo>
                  <a:lnTo>
                    <a:pt x="1147" y="94"/>
                  </a:lnTo>
                  <a:lnTo>
                    <a:pt x="1113" y="76"/>
                  </a:lnTo>
                  <a:lnTo>
                    <a:pt x="1079" y="62"/>
                  </a:lnTo>
                  <a:lnTo>
                    <a:pt x="1043" y="48"/>
                  </a:lnTo>
                  <a:lnTo>
                    <a:pt x="1007" y="34"/>
                  </a:lnTo>
                  <a:lnTo>
                    <a:pt x="971" y="24"/>
                  </a:lnTo>
                  <a:lnTo>
                    <a:pt x="933" y="16"/>
                  </a:lnTo>
                  <a:lnTo>
                    <a:pt x="896" y="8"/>
                  </a:lnTo>
                  <a:lnTo>
                    <a:pt x="858" y="4"/>
                  </a:lnTo>
                  <a:lnTo>
                    <a:pt x="818" y="2"/>
                  </a:lnTo>
                  <a:lnTo>
                    <a:pt x="778" y="0"/>
                  </a:lnTo>
                  <a:lnTo>
                    <a:pt x="77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1404159C-C7F7-48BF-A5E4-F85ED72DC369}"/>
              </a:ext>
            </a:extLst>
          </p:cNvPr>
          <p:cNvSpPr>
            <a:spLocks noGrp="1"/>
          </p:cNvSpPr>
          <p:nvPr>
            <p:ph type="title" hasCustomPrompt="1"/>
          </p:nvPr>
        </p:nvSpPr>
        <p:spPr>
          <a:xfrm>
            <a:off x="597408" y="840658"/>
            <a:ext cx="6077712" cy="2797624"/>
          </a:xfrm>
        </p:spPr>
        <p:txBody>
          <a:bodyPr anchor="t" anchorCtr="0">
            <a:noAutofit/>
          </a:bodyPr>
          <a:lstStyle>
            <a:lvl1pPr>
              <a:defRPr lang="en-US" sz="6800" dirty="0">
                <a:solidFill>
                  <a:schemeClr val="bg1"/>
                </a:solidFill>
              </a:defRPr>
            </a:lvl1pPr>
          </a:lstStyle>
          <a:p>
            <a:pPr marL="0" lvl="0"/>
            <a:r>
              <a:rPr lang="en-US" dirty="0"/>
              <a:t>Click To Edit Master Title Style</a:t>
            </a:r>
          </a:p>
        </p:txBody>
      </p:sp>
      <p:sp>
        <p:nvSpPr>
          <p:cNvPr id="19" name="Subtitle 2">
            <a:extLst>
              <a:ext uri="{FF2B5EF4-FFF2-40B4-BE49-F238E27FC236}">
                <a16:creationId xmlns:a16="http://schemas.microsoft.com/office/drawing/2014/main" id="{0ADD8F6F-3688-4B94-BEDF-31A51B012F3C}"/>
              </a:ext>
            </a:extLst>
          </p:cNvPr>
          <p:cNvSpPr>
            <a:spLocks noGrp="1"/>
          </p:cNvSpPr>
          <p:nvPr>
            <p:ph type="subTitle" idx="1" hasCustomPrompt="1"/>
          </p:nvPr>
        </p:nvSpPr>
        <p:spPr>
          <a:xfrm>
            <a:off x="656685" y="3743083"/>
            <a:ext cx="4815069" cy="740919"/>
          </a:xfrm>
        </p:spPr>
        <p:txBody>
          <a:bodyPr>
            <a:noAutofit/>
          </a:bodyPr>
          <a:lstStyle>
            <a:lvl1pPr>
              <a:defRPr lang="en-US" sz="1000" spc="300" dirty="0">
                <a:solidFill>
                  <a:schemeClr val="bg1"/>
                </a:solidFill>
              </a:defRPr>
            </a:lvl1pPr>
          </a:lstStyle>
          <a:p>
            <a:pPr marL="0" lvl="0" indent="0">
              <a:buNone/>
            </a:pPr>
            <a:r>
              <a:rPr lang="en-US" dirty="0"/>
              <a:t>CLICK TO EDIT MASTER SUBTITLE STYLE</a:t>
            </a:r>
          </a:p>
        </p:txBody>
      </p:sp>
    </p:spTree>
    <p:extLst>
      <p:ext uri="{BB962C8B-B14F-4D97-AF65-F5344CB8AC3E}">
        <p14:creationId xmlns:p14="http://schemas.microsoft.com/office/powerpoint/2010/main" val="1464918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een_bg">
    <p:bg>
      <p:bgPr>
        <a:solidFill>
          <a:schemeClr val="accent1"/>
        </a:solidFill>
        <a:effectLst/>
      </p:bgPr>
    </p:bg>
    <p:spTree>
      <p:nvGrpSpPr>
        <p:cNvPr id="1" name=""/>
        <p:cNvGrpSpPr/>
        <p:nvPr/>
      </p:nvGrpSpPr>
      <p:grpSpPr>
        <a:xfrm>
          <a:off x="0" y="0"/>
          <a:ext cx="0" cy="0"/>
          <a:chOff x="0" y="0"/>
          <a:chExt cx="0" cy="0"/>
        </a:xfrm>
      </p:grpSpPr>
      <p:sp>
        <p:nvSpPr>
          <p:cNvPr id="146" name="Title 145">
            <a:extLst>
              <a:ext uri="{FF2B5EF4-FFF2-40B4-BE49-F238E27FC236}">
                <a16:creationId xmlns:a16="http://schemas.microsoft.com/office/drawing/2014/main" id="{E4898C39-B044-416F-B02C-21BF9F5B6D3C}"/>
              </a:ext>
            </a:extLst>
          </p:cNvPr>
          <p:cNvSpPr>
            <a:spLocks noGrp="1"/>
          </p:cNvSpPr>
          <p:nvPr>
            <p:ph type="title"/>
          </p:nvPr>
        </p:nvSpPr>
        <p:spPr>
          <a:xfrm>
            <a:off x="4206721" y="1748087"/>
            <a:ext cx="7126581" cy="1857527"/>
          </a:xfrm>
        </p:spPr>
        <p:txBody>
          <a:bodyPr anchor="b" anchorCtr="0">
            <a:noAutofit/>
          </a:bodyPr>
          <a:lstStyle>
            <a:lvl1pPr>
              <a:lnSpc>
                <a:spcPts val="6200"/>
              </a:lnSpc>
              <a:defRPr sz="6000">
                <a:solidFill>
                  <a:schemeClr val="tx1"/>
                </a:solidFill>
              </a:defRPr>
            </a:lvl1pPr>
          </a:lstStyle>
          <a:p>
            <a:r>
              <a:rPr lang="en-US" dirty="0"/>
              <a:t>Click to edit Master title style</a:t>
            </a:r>
          </a:p>
        </p:txBody>
      </p:sp>
      <p:grpSp>
        <p:nvGrpSpPr>
          <p:cNvPr id="5" name="Group 4">
            <a:extLst>
              <a:ext uri="{FF2B5EF4-FFF2-40B4-BE49-F238E27FC236}">
                <a16:creationId xmlns:a16="http://schemas.microsoft.com/office/drawing/2014/main" id="{2F5B84DB-FED6-4EDD-94CE-23DAC6FBB8A7}"/>
              </a:ext>
            </a:extLst>
          </p:cNvPr>
          <p:cNvGrpSpPr>
            <a:grpSpLocks noChangeAspect="1"/>
          </p:cNvGrpSpPr>
          <p:nvPr userDrawn="1"/>
        </p:nvGrpSpPr>
        <p:grpSpPr bwMode="auto">
          <a:xfrm>
            <a:off x="934728" y="5648960"/>
            <a:ext cx="1204497" cy="514414"/>
            <a:chOff x="2023" y="1384"/>
            <a:chExt cx="3634" cy="1552"/>
          </a:xfrm>
          <a:solidFill>
            <a:schemeClr val="bg1"/>
          </a:solidFill>
        </p:grpSpPr>
        <p:sp>
          <p:nvSpPr>
            <p:cNvPr id="7" name="Freeform 5">
              <a:extLst>
                <a:ext uri="{FF2B5EF4-FFF2-40B4-BE49-F238E27FC236}">
                  <a16:creationId xmlns:a16="http://schemas.microsoft.com/office/drawing/2014/main" id="{BC793854-30D8-4A17-A10E-DCFDD9A91EAB}"/>
                </a:ext>
              </a:extLst>
            </p:cNvPr>
            <p:cNvSpPr>
              <a:spLocks/>
            </p:cNvSpPr>
            <p:nvPr userDrawn="1"/>
          </p:nvSpPr>
          <p:spPr bwMode="auto">
            <a:xfrm>
              <a:off x="4282" y="1882"/>
              <a:ext cx="374" cy="556"/>
            </a:xfrm>
            <a:custGeom>
              <a:avLst/>
              <a:gdLst>
                <a:gd name="T0" fmla="*/ 374 w 374"/>
                <a:gd name="T1" fmla="*/ 0 h 556"/>
                <a:gd name="T2" fmla="*/ 336 w 374"/>
                <a:gd name="T3" fmla="*/ 116 h 556"/>
                <a:gd name="T4" fmla="*/ 146 w 374"/>
                <a:gd name="T5" fmla="*/ 116 h 556"/>
                <a:gd name="T6" fmla="*/ 146 w 374"/>
                <a:gd name="T7" fmla="*/ 234 h 556"/>
                <a:gd name="T8" fmla="*/ 342 w 374"/>
                <a:gd name="T9" fmla="*/ 234 h 556"/>
                <a:gd name="T10" fmla="*/ 306 w 374"/>
                <a:gd name="T11" fmla="*/ 346 h 556"/>
                <a:gd name="T12" fmla="*/ 146 w 374"/>
                <a:gd name="T13" fmla="*/ 346 h 556"/>
                <a:gd name="T14" fmla="*/ 146 w 374"/>
                <a:gd name="T15" fmla="*/ 556 h 556"/>
                <a:gd name="T16" fmla="*/ 0 w 374"/>
                <a:gd name="T17" fmla="*/ 556 h 556"/>
                <a:gd name="T18" fmla="*/ 0 w 374"/>
                <a:gd name="T19" fmla="*/ 0 h 556"/>
                <a:gd name="T20" fmla="*/ 374 w 374"/>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4" h="556">
                  <a:moveTo>
                    <a:pt x="374" y="0"/>
                  </a:moveTo>
                  <a:lnTo>
                    <a:pt x="336" y="116"/>
                  </a:lnTo>
                  <a:lnTo>
                    <a:pt x="146" y="116"/>
                  </a:lnTo>
                  <a:lnTo>
                    <a:pt x="146" y="234"/>
                  </a:lnTo>
                  <a:lnTo>
                    <a:pt x="342" y="234"/>
                  </a:lnTo>
                  <a:lnTo>
                    <a:pt x="306" y="346"/>
                  </a:lnTo>
                  <a:lnTo>
                    <a:pt x="146" y="346"/>
                  </a:lnTo>
                  <a:lnTo>
                    <a:pt x="146" y="556"/>
                  </a:lnTo>
                  <a:lnTo>
                    <a:pt x="0" y="556"/>
                  </a:lnTo>
                  <a:lnTo>
                    <a:pt x="0" y="0"/>
                  </a:lnTo>
                  <a:lnTo>
                    <a:pt x="3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6">
              <a:extLst>
                <a:ext uri="{FF2B5EF4-FFF2-40B4-BE49-F238E27FC236}">
                  <a16:creationId xmlns:a16="http://schemas.microsoft.com/office/drawing/2014/main" id="{4E3EB97D-30B7-49A3-96CC-B915F1761E86}"/>
                </a:ext>
              </a:extLst>
            </p:cNvPr>
            <p:cNvSpPr>
              <a:spLocks/>
            </p:cNvSpPr>
            <p:nvPr userDrawn="1"/>
          </p:nvSpPr>
          <p:spPr bwMode="auto">
            <a:xfrm>
              <a:off x="4282" y="1882"/>
              <a:ext cx="374" cy="556"/>
            </a:xfrm>
            <a:custGeom>
              <a:avLst/>
              <a:gdLst>
                <a:gd name="T0" fmla="*/ 374 w 374"/>
                <a:gd name="T1" fmla="*/ 0 h 556"/>
                <a:gd name="T2" fmla="*/ 336 w 374"/>
                <a:gd name="T3" fmla="*/ 116 h 556"/>
                <a:gd name="T4" fmla="*/ 146 w 374"/>
                <a:gd name="T5" fmla="*/ 116 h 556"/>
                <a:gd name="T6" fmla="*/ 146 w 374"/>
                <a:gd name="T7" fmla="*/ 234 h 556"/>
                <a:gd name="T8" fmla="*/ 342 w 374"/>
                <a:gd name="T9" fmla="*/ 234 h 556"/>
                <a:gd name="T10" fmla="*/ 306 w 374"/>
                <a:gd name="T11" fmla="*/ 346 h 556"/>
                <a:gd name="T12" fmla="*/ 146 w 374"/>
                <a:gd name="T13" fmla="*/ 346 h 556"/>
                <a:gd name="T14" fmla="*/ 146 w 374"/>
                <a:gd name="T15" fmla="*/ 556 h 556"/>
                <a:gd name="T16" fmla="*/ 0 w 374"/>
                <a:gd name="T17" fmla="*/ 556 h 556"/>
                <a:gd name="T18" fmla="*/ 0 w 374"/>
                <a:gd name="T19" fmla="*/ 0 h 556"/>
                <a:gd name="T20" fmla="*/ 374 w 374"/>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4" h="556">
                  <a:moveTo>
                    <a:pt x="374" y="0"/>
                  </a:moveTo>
                  <a:lnTo>
                    <a:pt x="336" y="116"/>
                  </a:lnTo>
                  <a:lnTo>
                    <a:pt x="146" y="116"/>
                  </a:lnTo>
                  <a:lnTo>
                    <a:pt x="146" y="234"/>
                  </a:lnTo>
                  <a:lnTo>
                    <a:pt x="342" y="234"/>
                  </a:lnTo>
                  <a:lnTo>
                    <a:pt x="306" y="346"/>
                  </a:lnTo>
                  <a:lnTo>
                    <a:pt x="146" y="346"/>
                  </a:lnTo>
                  <a:lnTo>
                    <a:pt x="146" y="556"/>
                  </a:lnTo>
                  <a:lnTo>
                    <a:pt x="0" y="556"/>
                  </a:lnTo>
                  <a:lnTo>
                    <a:pt x="0" y="0"/>
                  </a:lnTo>
                  <a:lnTo>
                    <a:pt x="3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7">
              <a:extLst>
                <a:ext uri="{FF2B5EF4-FFF2-40B4-BE49-F238E27FC236}">
                  <a16:creationId xmlns:a16="http://schemas.microsoft.com/office/drawing/2014/main" id="{728232A2-8E17-4466-8106-830D0CE5ED7F}"/>
                </a:ext>
              </a:extLst>
            </p:cNvPr>
            <p:cNvSpPr>
              <a:spLocks/>
            </p:cNvSpPr>
            <p:nvPr userDrawn="1"/>
          </p:nvSpPr>
          <p:spPr bwMode="auto">
            <a:xfrm>
              <a:off x="3820" y="1882"/>
              <a:ext cx="372" cy="556"/>
            </a:xfrm>
            <a:custGeom>
              <a:avLst/>
              <a:gdLst>
                <a:gd name="T0" fmla="*/ 372 w 372"/>
                <a:gd name="T1" fmla="*/ 0 h 556"/>
                <a:gd name="T2" fmla="*/ 334 w 372"/>
                <a:gd name="T3" fmla="*/ 116 h 556"/>
                <a:gd name="T4" fmla="*/ 144 w 372"/>
                <a:gd name="T5" fmla="*/ 116 h 556"/>
                <a:gd name="T6" fmla="*/ 144 w 372"/>
                <a:gd name="T7" fmla="*/ 234 h 556"/>
                <a:gd name="T8" fmla="*/ 340 w 372"/>
                <a:gd name="T9" fmla="*/ 234 h 556"/>
                <a:gd name="T10" fmla="*/ 304 w 372"/>
                <a:gd name="T11" fmla="*/ 346 h 556"/>
                <a:gd name="T12" fmla="*/ 144 w 372"/>
                <a:gd name="T13" fmla="*/ 346 h 556"/>
                <a:gd name="T14" fmla="*/ 144 w 372"/>
                <a:gd name="T15" fmla="*/ 556 h 556"/>
                <a:gd name="T16" fmla="*/ 0 w 372"/>
                <a:gd name="T17" fmla="*/ 556 h 556"/>
                <a:gd name="T18" fmla="*/ 0 w 372"/>
                <a:gd name="T19" fmla="*/ 0 h 556"/>
                <a:gd name="T20" fmla="*/ 372 w 372"/>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556">
                  <a:moveTo>
                    <a:pt x="372" y="0"/>
                  </a:moveTo>
                  <a:lnTo>
                    <a:pt x="334" y="116"/>
                  </a:lnTo>
                  <a:lnTo>
                    <a:pt x="144" y="116"/>
                  </a:lnTo>
                  <a:lnTo>
                    <a:pt x="144" y="234"/>
                  </a:lnTo>
                  <a:lnTo>
                    <a:pt x="340" y="234"/>
                  </a:lnTo>
                  <a:lnTo>
                    <a:pt x="304" y="346"/>
                  </a:lnTo>
                  <a:lnTo>
                    <a:pt x="144" y="346"/>
                  </a:lnTo>
                  <a:lnTo>
                    <a:pt x="144" y="556"/>
                  </a:lnTo>
                  <a:lnTo>
                    <a:pt x="0" y="556"/>
                  </a:lnTo>
                  <a:lnTo>
                    <a:pt x="0" y="0"/>
                  </a:lnTo>
                  <a:lnTo>
                    <a:pt x="37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8">
              <a:extLst>
                <a:ext uri="{FF2B5EF4-FFF2-40B4-BE49-F238E27FC236}">
                  <a16:creationId xmlns:a16="http://schemas.microsoft.com/office/drawing/2014/main" id="{92E4E3D7-2EBA-41A4-8527-349E6AC4F526}"/>
                </a:ext>
              </a:extLst>
            </p:cNvPr>
            <p:cNvSpPr>
              <a:spLocks noEditPoints="1"/>
            </p:cNvSpPr>
            <p:nvPr userDrawn="1"/>
          </p:nvSpPr>
          <p:spPr bwMode="auto">
            <a:xfrm>
              <a:off x="4636" y="1882"/>
              <a:ext cx="513" cy="556"/>
            </a:xfrm>
            <a:custGeom>
              <a:avLst/>
              <a:gdLst>
                <a:gd name="T0" fmla="*/ 339 w 513"/>
                <a:gd name="T1" fmla="*/ 458 h 556"/>
                <a:gd name="T2" fmla="*/ 165 w 513"/>
                <a:gd name="T3" fmla="*/ 458 h 556"/>
                <a:gd name="T4" fmla="*/ 137 w 513"/>
                <a:gd name="T5" fmla="*/ 556 h 556"/>
                <a:gd name="T6" fmla="*/ 0 w 513"/>
                <a:gd name="T7" fmla="*/ 556 h 556"/>
                <a:gd name="T8" fmla="*/ 175 w 513"/>
                <a:gd name="T9" fmla="*/ 0 h 556"/>
                <a:gd name="T10" fmla="*/ 331 w 513"/>
                <a:gd name="T11" fmla="*/ 0 h 556"/>
                <a:gd name="T12" fmla="*/ 513 w 513"/>
                <a:gd name="T13" fmla="*/ 556 h 556"/>
                <a:gd name="T14" fmla="*/ 365 w 513"/>
                <a:gd name="T15" fmla="*/ 556 h 556"/>
                <a:gd name="T16" fmla="*/ 339 w 513"/>
                <a:gd name="T17" fmla="*/ 458 h 556"/>
                <a:gd name="T18" fmla="*/ 187 w 513"/>
                <a:gd name="T19" fmla="*/ 346 h 556"/>
                <a:gd name="T20" fmla="*/ 313 w 513"/>
                <a:gd name="T21" fmla="*/ 346 h 556"/>
                <a:gd name="T22" fmla="*/ 253 w 513"/>
                <a:gd name="T23" fmla="*/ 136 h 556"/>
                <a:gd name="T24" fmla="*/ 187 w 513"/>
                <a:gd name="T25" fmla="*/ 346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3" h="556">
                  <a:moveTo>
                    <a:pt x="339" y="458"/>
                  </a:moveTo>
                  <a:lnTo>
                    <a:pt x="165" y="458"/>
                  </a:lnTo>
                  <a:lnTo>
                    <a:pt x="137" y="556"/>
                  </a:lnTo>
                  <a:lnTo>
                    <a:pt x="0" y="556"/>
                  </a:lnTo>
                  <a:lnTo>
                    <a:pt x="175" y="0"/>
                  </a:lnTo>
                  <a:lnTo>
                    <a:pt x="331" y="0"/>
                  </a:lnTo>
                  <a:lnTo>
                    <a:pt x="513" y="556"/>
                  </a:lnTo>
                  <a:lnTo>
                    <a:pt x="365" y="556"/>
                  </a:lnTo>
                  <a:lnTo>
                    <a:pt x="339" y="458"/>
                  </a:lnTo>
                  <a:close/>
                  <a:moveTo>
                    <a:pt x="187" y="346"/>
                  </a:moveTo>
                  <a:lnTo>
                    <a:pt x="313" y="346"/>
                  </a:lnTo>
                  <a:lnTo>
                    <a:pt x="253" y="136"/>
                  </a:lnTo>
                  <a:lnTo>
                    <a:pt x="187" y="3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9">
              <a:extLst>
                <a:ext uri="{FF2B5EF4-FFF2-40B4-BE49-F238E27FC236}">
                  <a16:creationId xmlns:a16="http://schemas.microsoft.com/office/drawing/2014/main" id="{18D79D2A-9DD6-41C1-B796-D9ECE2EE1C72}"/>
                </a:ext>
              </a:extLst>
            </p:cNvPr>
            <p:cNvSpPr>
              <a:spLocks noEditPoints="1"/>
            </p:cNvSpPr>
            <p:nvPr userDrawn="1"/>
          </p:nvSpPr>
          <p:spPr bwMode="auto">
            <a:xfrm>
              <a:off x="5217" y="1882"/>
              <a:ext cx="440" cy="556"/>
            </a:xfrm>
            <a:custGeom>
              <a:avLst/>
              <a:gdLst>
                <a:gd name="T0" fmla="*/ 418 w 440"/>
                <a:gd name="T1" fmla="*/ 188 h 556"/>
                <a:gd name="T2" fmla="*/ 412 w 440"/>
                <a:gd name="T3" fmla="*/ 244 h 556"/>
                <a:gd name="T4" fmla="*/ 406 w 440"/>
                <a:gd name="T5" fmla="*/ 268 h 556"/>
                <a:gd name="T6" fmla="*/ 396 w 440"/>
                <a:gd name="T7" fmla="*/ 288 h 556"/>
                <a:gd name="T8" fmla="*/ 366 w 440"/>
                <a:gd name="T9" fmla="*/ 320 h 556"/>
                <a:gd name="T10" fmla="*/ 348 w 440"/>
                <a:gd name="T11" fmla="*/ 334 h 556"/>
                <a:gd name="T12" fmla="*/ 440 w 440"/>
                <a:gd name="T13" fmla="*/ 556 h 556"/>
                <a:gd name="T14" fmla="*/ 188 w 440"/>
                <a:gd name="T15" fmla="*/ 346 h 556"/>
                <a:gd name="T16" fmla="*/ 142 w 440"/>
                <a:gd name="T17" fmla="*/ 556 h 556"/>
                <a:gd name="T18" fmla="*/ 0 w 440"/>
                <a:gd name="T19" fmla="*/ 0 h 556"/>
                <a:gd name="T20" fmla="*/ 242 w 440"/>
                <a:gd name="T21" fmla="*/ 0 h 556"/>
                <a:gd name="T22" fmla="*/ 288 w 440"/>
                <a:gd name="T23" fmla="*/ 4 h 556"/>
                <a:gd name="T24" fmla="*/ 324 w 440"/>
                <a:gd name="T25" fmla="*/ 14 h 556"/>
                <a:gd name="T26" fmla="*/ 340 w 440"/>
                <a:gd name="T27" fmla="*/ 22 h 556"/>
                <a:gd name="T28" fmla="*/ 368 w 440"/>
                <a:gd name="T29" fmla="*/ 40 h 556"/>
                <a:gd name="T30" fmla="*/ 378 w 440"/>
                <a:gd name="T31" fmla="*/ 52 h 556"/>
                <a:gd name="T32" fmla="*/ 396 w 440"/>
                <a:gd name="T33" fmla="*/ 76 h 556"/>
                <a:gd name="T34" fmla="*/ 408 w 440"/>
                <a:gd name="T35" fmla="*/ 106 h 556"/>
                <a:gd name="T36" fmla="*/ 414 w 440"/>
                <a:gd name="T37" fmla="*/ 120 h 556"/>
                <a:gd name="T38" fmla="*/ 418 w 440"/>
                <a:gd name="T39" fmla="*/ 154 h 556"/>
                <a:gd name="T40" fmla="*/ 418 w 440"/>
                <a:gd name="T41" fmla="*/ 188 h 556"/>
                <a:gd name="T42" fmla="*/ 216 w 440"/>
                <a:gd name="T43" fmla="*/ 250 h 556"/>
                <a:gd name="T44" fmla="*/ 230 w 440"/>
                <a:gd name="T45" fmla="*/ 248 h 556"/>
                <a:gd name="T46" fmla="*/ 254 w 440"/>
                <a:gd name="T47" fmla="*/ 240 h 556"/>
                <a:gd name="T48" fmla="*/ 262 w 440"/>
                <a:gd name="T49" fmla="*/ 234 h 556"/>
                <a:gd name="T50" fmla="*/ 274 w 440"/>
                <a:gd name="T51" fmla="*/ 214 h 556"/>
                <a:gd name="T52" fmla="*/ 278 w 440"/>
                <a:gd name="T53" fmla="*/ 188 h 556"/>
                <a:gd name="T54" fmla="*/ 278 w 440"/>
                <a:gd name="T55" fmla="*/ 176 h 556"/>
                <a:gd name="T56" fmla="*/ 274 w 440"/>
                <a:gd name="T57" fmla="*/ 150 h 556"/>
                <a:gd name="T58" fmla="*/ 262 w 440"/>
                <a:gd name="T59" fmla="*/ 130 h 556"/>
                <a:gd name="T60" fmla="*/ 244 w 440"/>
                <a:gd name="T61" fmla="*/ 120 h 556"/>
                <a:gd name="T62" fmla="*/ 216 w 440"/>
                <a:gd name="T63" fmla="*/ 116 h 556"/>
                <a:gd name="T64" fmla="*/ 142 w 440"/>
                <a:gd name="T65" fmla="*/ 25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0" h="556">
                  <a:moveTo>
                    <a:pt x="418" y="188"/>
                  </a:moveTo>
                  <a:lnTo>
                    <a:pt x="418" y="188"/>
                  </a:lnTo>
                  <a:lnTo>
                    <a:pt x="416" y="218"/>
                  </a:lnTo>
                  <a:lnTo>
                    <a:pt x="412" y="244"/>
                  </a:lnTo>
                  <a:lnTo>
                    <a:pt x="412" y="244"/>
                  </a:lnTo>
                  <a:lnTo>
                    <a:pt x="406" y="268"/>
                  </a:lnTo>
                  <a:lnTo>
                    <a:pt x="396" y="288"/>
                  </a:lnTo>
                  <a:lnTo>
                    <a:pt x="396" y="288"/>
                  </a:lnTo>
                  <a:lnTo>
                    <a:pt x="382" y="306"/>
                  </a:lnTo>
                  <a:lnTo>
                    <a:pt x="366" y="320"/>
                  </a:lnTo>
                  <a:lnTo>
                    <a:pt x="366" y="320"/>
                  </a:lnTo>
                  <a:lnTo>
                    <a:pt x="348" y="334"/>
                  </a:lnTo>
                  <a:lnTo>
                    <a:pt x="324" y="346"/>
                  </a:lnTo>
                  <a:lnTo>
                    <a:pt x="440" y="556"/>
                  </a:lnTo>
                  <a:lnTo>
                    <a:pt x="286" y="556"/>
                  </a:lnTo>
                  <a:lnTo>
                    <a:pt x="188" y="346"/>
                  </a:lnTo>
                  <a:lnTo>
                    <a:pt x="142" y="346"/>
                  </a:lnTo>
                  <a:lnTo>
                    <a:pt x="142" y="556"/>
                  </a:lnTo>
                  <a:lnTo>
                    <a:pt x="0" y="556"/>
                  </a:lnTo>
                  <a:lnTo>
                    <a:pt x="0" y="0"/>
                  </a:lnTo>
                  <a:lnTo>
                    <a:pt x="242" y="0"/>
                  </a:lnTo>
                  <a:lnTo>
                    <a:pt x="242" y="0"/>
                  </a:lnTo>
                  <a:lnTo>
                    <a:pt x="266" y="2"/>
                  </a:lnTo>
                  <a:lnTo>
                    <a:pt x="288" y="4"/>
                  </a:lnTo>
                  <a:lnTo>
                    <a:pt x="308" y="8"/>
                  </a:lnTo>
                  <a:lnTo>
                    <a:pt x="324" y="14"/>
                  </a:lnTo>
                  <a:lnTo>
                    <a:pt x="324" y="14"/>
                  </a:lnTo>
                  <a:lnTo>
                    <a:pt x="340" y="22"/>
                  </a:lnTo>
                  <a:lnTo>
                    <a:pt x="356" y="30"/>
                  </a:lnTo>
                  <a:lnTo>
                    <a:pt x="368" y="40"/>
                  </a:lnTo>
                  <a:lnTo>
                    <a:pt x="378" y="52"/>
                  </a:lnTo>
                  <a:lnTo>
                    <a:pt x="378" y="52"/>
                  </a:lnTo>
                  <a:lnTo>
                    <a:pt x="388" y="64"/>
                  </a:lnTo>
                  <a:lnTo>
                    <a:pt x="396" y="76"/>
                  </a:lnTo>
                  <a:lnTo>
                    <a:pt x="404" y="90"/>
                  </a:lnTo>
                  <a:lnTo>
                    <a:pt x="408" y="106"/>
                  </a:lnTo>
                  <a:lnTo>
                    <a:pt x="408" y="106"/>
                  </a:lnTo>
                  <a:lnTo>
                    <a:pt x="414" y="120"/>
                  </a:lnTo>
                  <a:lnTo>
                    <a:pt x="416" y="138"/>
                  </a:lnTo>
                  <a:lnTo>
                    <a:pt x="418" y="154"/>
                  </a:lnTo>
                  <a:lnTo>
                    <a:pt x="418" y="172"/>
                  </a:lnTo>
                  <a:lnTo>
                    <a:pt x="418" y="188"/>
                  </a:lnTo>
                  <a:close/>
                  <a:moveTo>
                    <a:pt x="142" y="250"/>
                  </a:moveTo>
                  <a:lnTo>
                    <a:pt x="216" y="250"/>
                  </a:lnTo>
                  <a:lnTo>
                    <a:pt x="216" y="250"/>
                  </a:lnTo>
                  <a:lnTo>
                    <a:pt x="230" y="248"/>
                  </a:lnTo>
                  <a:lnTo>
                    <a:pt x="242" y="246"/>
                  </a:lnTo>
                  <a:lnTo>
                    <a:pt x="254" y="240"/>
                  </a:lnTo>
                  <a:lnTo>
                    <a:pt x="262" y="234"/>
                  </a:lnTo>
                  <a:lnTo>
                    <a:pt x="262" y="234"/>
                  </a:lnTo>
                  <a:lnTo>
                    <a:pt x="270" y="226"/>
                  </a:lnTo>
                  <a:lnTo>
                    <a:pt x="274" y="214"/>
                  </a:lnTo>
                  <a:lnTo>
                    <a:pt x="278" y="202"/>
                  </a:lnTo>
                  <a:lnTo>
                    <a:pt x="278" y="188"/>
                  </a:lnTo>
                  <a:lnTo>
                    <a:pt x="278" y="176"/>
                  </a:lnTo>
                  <a:lnTo>
                    <a:pt x="278" y="176"/>
                  </a:lnTo>
                  <a:lnTo>
                    <a:pt x="278" y="162"/>
                  </a:lnTo>
                  <a:lnTo>
                    <a:pt x="274" y="150"/>
                  </a:lnTo>
                  <a:lnTo>
                    <a:pt x="270" y="140"/>
                  </a:lnTo>
                  <a:lnTo>
                    <a:pt x="262" y="130"/>
                  </a:lnTo>
                  <a:lnTo>
                    <a:pt x="254" y="124"/>
                  </a:lnTo>
                  <a:lnTo>
                    <a:pt x="244" y="120"/>
                  </a:lnTo>
                  <a:lnTo>
                    <a:pt x="230" y="116"/>
                  </a:lnTo>
                  <a:lnTo>
                    <a:pt x="216" y="116"/>
                  </a:lnTo>
                  <a:lnTo>
                    <a:pt x="142" y="116"/>
                  </a:lnTo>
                  <a:lnTo>
                    <a:pt x="142" y="2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0">
              <a:extLst>
                <a:ext uri="{FF2B5EF4-FFF2-40B4-BE49-F238E27FC236}">
                  <a16:creationId xmlns:a16="http://schemas.microsoft.com/office/drawing/2014/main" id="{051B94E1-54B2-4212-B46C-88CC86C8E125}"/>
                </a:ext>
              </a:extLst>
            </p:cNvPr>
            <p:cNvSpPr>
              <a:spLocks/>
            </p:cNvSpPr>
            <p:nvPr userDrawn="1"/>
          </p:nvSpPr>
          <p:spPr bwMode="auto">
            <a:xfrm>
              <a:off x="2023" y="1384"/>
              <a:ext cx="1553" cy="1552"/>
            </a:xfrm>
            <a:custGeom>
              <a:avLst/>
              <a:gdLst>
                <a:gd name="T0" fmla="*/ 778 w 1553"/>
                <a:gd name="T1" fmla="*/ 0 h 1552"/>
                <a:gd name="T2" fmla="*/ 698 w 1553"/>
                <a:gd name="T3" fmla="*/ 4 h 1552"/>
                <a:gd name="T4" fmla="*/ 622 w 1553"/>
                <a:gd name="T5" fmla="*/ 16 h 1552"/>
                <a:gd name="T6" fmla="*/ 546 w 1553"/>
                <a:gd name="T7" fmla="*/ 34 h 1552"/>
                <a:gd name="T8" fmla="*/ 476 w 1553"/>
                <a:gd name="T9" fmla="*/ 62 h 1552"/>
                <a:gd name="T10" fmla="*/ 408 w 1553"/>
                <a:gd name="T11" fmla="*/ 94 h 1552"/>
                <a:gd name="T12" fmla="*/ 344 w 1553"/>
                <a:gd name="T13" fmla="*/ 132 h 1552"/>
                <a:gd name="T14" fmla="*/ 284 w 1553"/>
                <a:gd name="T15" fmla="*/ 178 h 1552"/>
                <a:gd name="T16" fmla="*/ 228 w 1553"/>
                <a:gd name="T17" fmla="*/ 228 h 1552"/>
                <a:gd name="T18" fmla="*/ 178 w 1553"/>
                <a:gd name="T19" fmla="*/ 282 h 1552"/>
                <a:gd name="T20" fmla="*/ 134 w 1553"/>
                <a:gd name="T21" fmla="*/ 342 h 1552"/>
                <a:gd name="T22" fmla="*/ 94 w 1553"/>
                <a:gd name="T23" fmla="*/ 406 h 1552"/>
                <a:gd name="T24" fmla="*/ 62 w 1553"/>
                <a:gd name="T25" fmla="*/ 474 h 1552"/>
                <a:gd name="T26" fmla="*/ 36 w 1553"/>
                <a:gd name="T27" fmla="*/ 546 h 1552"/>
                <a:gd name="T28" fmla="*/ 16 w 1553"/>
                <a:gd name="T29" fmla="*/ 620 h 1552"/>
                <a:gd name="T30" fmla="*/ 4 w 1553"/>
                <a:gd name="T31" fmla="*/ 698 h 1552"/>
                <a:gd name="T32" fmla="*/ 0 w 1553"/>
                <a:gd name="T33" fmla="*/ 778 h 1552"/>
                <a:gd name="T34" fmla="*/ 2 w 1553"/>
                <a:gd name="T35" fmla="*/ 828 h 1552"/>
                <a:gd name="T36" fmla="*/ 16 w 1553"/>
                <a:gd name="T37" fmla="*/ 928 h 1552"/>
                <a:gd name="T38" fmla="*/ 40 w 1553"/>
                <a:gd name="T39" fmla="*/ 1024 h 1552"/>
                <a:gd name="T40" fmla="*/ 78 w 1553"/>
                <a:gd name="T41" fmla="*/ 1114 h 1552"/>
                <a:gd name="T42" fmla="*/ 196 w 1553"/>
                <a:gd name="T43" fmla="*/ 842 h 1552"/>
                <a:gd name="T44" fmla="*/ 214 w 1553"/>
                <a:gd name="T45" fmla="*/ 1312 h 1552"/>
                <a:gd name="T46" fmla="*/ 248 w 1553"/>
                <a:gd name="T47" fmla="*/ 1346 h 1552"/>
                <a:gd name="T48" fmla="*/ 324 w 1553"/>
                <a:gd name="T49" fmla="*/ 1408 h 1552"/>
                <a:gd name="T50" fmla="*/ 540 w 1553"/>
                <a:gd name="T51" fmla="*/ 844 h 1552"/>
                <a:gd name="T52" fmla="*/ 502 w 1553"/>
                <a:gd name="T53" fmla="*/ 1504 h 1552"/>
                <a:gd name="T54" fmla="*/ 544 w 1553"/>
                <a:gd name="T55" fmla="*/ 1518 h 1552"/>
                <a:gd name="T56" fmla="*/ 630 w 1553"/>
                <a:gd name="T57" fmla="*/ 1540 h 1552"/>
                <a:gd name="T58" fmla="*/ 886 w 1553"/>
                <a:gd name="T59" fmla="*/ 844 h 1552"/>
                <a:gd name="T60" fmla="*/ 834 w 1553"/>
                <a:gd name="T61" fmla="*/ 1552 h 1552"/>
                <a:gd name="T62" fmla="*/ 884 w 1553"/>
                <a:gd name="T63" fmla="*/ 1546 h 1552"/>
                <a:gd name="T64" fmla="*/ 983 w 1553"/>
                <a:gd name="T65" fmla="*/ 1526 h 1552"/>
                <a:gd name="T66" fmla="*/ 1231 w 1553"/>
                <a:gd name="T67" fmla="*/ 842 h 1552"/>
                <a:gd name="T68" fmla="*/ 1219 w 1553"/>
                <a:gd name="T69" fmla="*/ 1416 h 1552"/>
                <a:gd name="T70" fmla="*/ 1257 w 1553"/>
                <a:gd name="T71" fmla="*/ 1388 h 1552"/>
                <a:gd name="T72" fmla="*/ 1325 w 1553"/>
                <a:gd name="T73" fmla="*/ 1328 h 1552"/>
                <a:gd name="T74" fmla="*/ 1387 w 1553"/>
                <a:gd name="T75" fmla="*/ 1258 h 1552"/>
                <a:gd name="T76" fmla="*/ 1439 w 1553"/>
                <a:gd name="T77" fmla="*/ 1184 h 1552"/>
                <a:gd name="T78" fmla="*/ 1483 w 1553"/>
                <a:gd name="T79" fmla="*/ 1102 h 1552"/>
                <a:gd name="T80" fmla="*/ 1517 w 1553"/>
                <a:gd name="T81" fmla="*/ 1014 h 1552"/>
                <a:gd name="T82" fmla="*/ 1541 w 1553"/>
                <a:gd name="T83" fmla="*/ 922 h 1552"/>
                <a:gd name="T84" fmla="*/ 1553 w 1553"/>
                <a:gd name="T85" fmla="*/ 826 h 1552"/>
                <a:gd name="T86" fmla="*/ 1553 w 1553"/>
                <a:gd name="T87" fmla="*/ 778 h 1552"/>
                <a:gd name="T88" fmla="*/ 1549 w 1553"/>
                <a:gd name="T89" fmla="*/ 698 h 1552"/>
                <a:gd name="T90" fmla="*/ 1539 w 1553"/>
                <a:gd name="T91" fmla="*/ 620 h 1552"/>
                <a:gd name="T92" fmla="*/ 1519 w 1553"/>
                <a:gd name="T93" fmla="*/ 546 h 1552"/>
                <a:gd name="T94" fmla="*/ 1493 w 1553"/>
                <a:gd name="T95" fmla="*/ 474 h 1552"/>
                <a:gd name="T96" fmla="*/ 1461 w 1553"/>
                <a:gd name="T97" fmla="*/ 406 h 1552"/>
                <a:gd name="T98" fmla="*/ 1421 w 1553"/>
                <a:gd name="T99" fmla="*/ 342 h 1552"/>
                <a:gd name="T100" fmla="*/ 1377 w 1553"/>
                <a:gd name="T101" fmla="*/ 282 h 1552"/>
                <a:gd name="T102" fmla="*/ 1327 w 1553"/>
                <a:gd name="T103" fmla="*/ 228 h 1552"/>
                <a:gd name="T104" fmla="*/ 1271 w 1553"/>
                <a:gd name="T105" fmla="*/ 178 h 1552"/>
                <a:gd name="T106" fmla="*/ 1211 w 1553"/>
                <a:gd name="T107" fmla="*/ 132 h 1552"/>
                <a:gd name="T108" fmla="*/ 1147 w 1553"/>
                <a:gd name="T109" fmla="*/ 94 h 1552"/>
                <a:gd name="T110" fmla="*/ 1079 w 1553"/>
                <a:gd name="T111" fmla="*/ 62 h 1552"/>
                <a:gd name="T112" fmla="*/ 1007 w 1553"/>
                <a:gd name="T113" fmla="*/ 34 h 1552"/>
                <a:gd name="T114" fmla="*/ 933 w 1553"/>
                <a:gd name="T115" fmla="*/ 16 h 1552"/>
                <a:gd name="T116" fmla="*/ 858 w 1553"/>
                <a:gd name="T117" fmla="*/ 4 h 1552"/>
                <a:gd name="T118" fmla="*/ 778 w 1553"/>
                <a:gd name="T119" fmla="*/ 0 h 1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53" h="1552">
                  <a:moveTo>
                    <a:pt x="778" y="0"/>
                  </a:moveTo>
                  <a:lnTo>
                    <a:pt x="778" y="0"/>
                  </a:lnTo>
                  <a:lnTo>
                    <a:pt x="738" y="2"/>
                  </a:lnTo>
                  <a:lnTo>
                    <a:pt x="698" y="4"/>
                  </a:lnTo>
                  <a:lnTo>
                    <a:pt x="660" y="8"/>
                  </a:lnTo>
                  <a:lnTo>
                    <a:pt x="622" y="16"/>
                  </a:lnTo>
                  <a:lnTo>
                    <a:pt x="584" y="24"/>
                  </a:lnTo>
                  <a:lnTo>
                    <a:pt x="546" y="34"/>
                  </a:lnTo>
                  <a:lnTo>
                    <a:pt x="510" y="48"/>
                  </a:lnTo>
                  <a:lnTo>
                    <a:pt x="476" y="62"/>
                  </a:lnTo>
                  <a:lnTo>
                    <a:pt x="440" y="76"/>
                  </a:lnTo>
                  <a:lnTo>
                    <a:pt x="408" y="94"/>
                  </a:lnTo>
                  <a:lnTo>
                    <a:pt x="374" y="112"/>
                  </a:lnTo>
                  <a:lnTo>
                    <a:pt x="344" y="132"/>
                  </a:lnTo>
                  <a:lnTo>
                    <a:pt x="312" y="154"/>
                  </a:lnTo>
                  <a:lnTo>
                    <a:pt x="284" y="178"/>
                  </a:lnTo>
                  <a:lnTo>
                    <a:pt x="256" y="202"/>
                  </a:lnTo>
                  <a:lnTo>
                    <a:pt x="228" y="228"/>
                  </a:lnTo>
                  <a:lnTo>
                    <a:pt x="202" y="254"/>
                  </a:lnTo>
                  <a:lnTo>
                    <a:pt x="178" y="282"/>
                  </a:lnTo>
                  <a:lnTo>
                    <a:pt x="156" y="312"/>
                  </a:lnTo>
                  <a:lnTo>
                    <a:pt x="134" y="342"/>
                  </a:lnTo>
                  <a:lnTo>
                    <a:pt x="114" y="374"/>
                  </a:lnTo>
                  <a:lnTo>
                    <a:pt x="94" y="406"/>
                  </a:lnTo>
                  <a:lnTo>
                    <a:pt x="78" y="440"/>
                  </a:lnTo>
                  <a:lnTo>
                    <a:pt x="62" y="474"/>
                  </a:lnTo>
                  <a:lnTo>
                    <a:pt x="48" y="510"/>
                  </a:lnTo>
                  <a:lnTo>
                    <a:pt x="36" y="546"/>
                  </a:lnTo>
                  <a:lnTo>
                    <a:pt x="26" y="582"/>
                  </a:lnTo>
                  <a:lnTo>
                    <a:pt x="16" y="620"/>
                  </a:lnTo>
                  <a:lnTo>
                    <a:pt x="10" y="658"/>
                  </a:lnTo>
                  <a:lnTo>
                    <a:pt x="4" y="698"/>
                  </a:lnTo>
                  <a:lnTo>
                    <a:pt x="2" y="738"/>
                  </a:lnTo>
                  <a:lnTo>
                    <a:pt x="0" y="778"/>
                  </a:lnTo>
                  <a:lnTo>
                    <a:pt x="0" y="778"/>
                  </a:lnTo>
                  <a:lnTo>
                    <a:pt x="2" y="828"/>
                  </a:lnTo>
                  <a:lnTo>
                    <a:pt x="8" y="880"/>
                  </a:lnTo>
                  <a:lnTo>
                    <a:pt x="16" y="928"/>
                  </a:lnTo>
                  <a:lnTo>
                    <a:pt x="26" y="978"/>
                  </a:lnTo>
                  <a:lnTo>
                    <a:pt x="40" y="1024"/>
                  </a:lnTo>
                  <a:lnTo>
                    <a:pt x="58" y="1070"/>
                  </a:lnTo>
                  <a:lnTo>
                    <a:pt x="78" y="1114"/>
                  </a:lnTo>
                  <a:lnTo>
                    <a:pt x="100" y="1158"/>
                  </a:lnTo>
                  <a:lnTo>
                    <a:pt x="196" y="842"/>
                  </a:lnTo>
                  <a:lnTo>
                    <a:pt x="356" y="842"/>
                  </a:lnTo>
                  <a:lnTo>
                    <a:pt x="214" y="1312"/>
                  </a:lnTo>
                  <a:lnTo>
                    <a:pt x="214" y="1312"/>
                  </a:lnTo>
                  <a:lnTo>
                    <a:pt x="248" y="1346"/>
                  </a:lnTo>
                  <a:lnTo>
                    <a:pt x="286" y="1378"/>
                  </a:lnTo>
                  <a:lnTo>
                    <a:pt x="324" y="1408"/>
                  </a:lnTo>
                  <a:lnTo>
                    <a:pt x="364" y="1434"/>
                  </a:lnTo>
                  <a:lnTo>
                    <a:pt x="540" y="844"/>
                  </a:lnTo>
                  <a:lnTo>
                    <a:pt x="700" y="844"/>
                  </a:lnTo>
                  <a:lnTo>
                    <a:pt x="502" y="1504"/>
                  </a:lnTo>
                  <a:lnTo>
                    <a:pt x="502" y="1504"/>
                  </a:lnTo>
                  <a:lnTo>
                    <a:pt x="544" y="1518"/>
                  </a:lnTo>
                  <a:lnTo>
                    <a:pt x="586" y="1530"/>
                  </a:lnTo>
                  <a:lnTo>
                    <a:pt x="630" y="1540"/>
                  </a:lnTo>
                  <a:lnTo>
                    <a:pt x="674" y="1548"/>
                  </a:lnTo>
                  <a:lnTo>
                    <a:pt x="886" y="844"/>
                  </a:lnTo>
                  <a:lnTo>
                    <a:pt x="1045" y="844"/>
                  </a:lnTo>
                  <a:lnTo>
                    <a:pt x="834" y="1552"/>
                  </a:lnTo>
                  <a:lnTo>
                    <a:pt x="834" y="1552"/>
                  </a:lnTo>
                  <a:lnTo>
                    <a:pt x="884" y="1546"/>
                  </a:lnTo>
                  <a:lnTo>
                    <a:pt x="933" y="1538"/>
                  </a:lnTo>
                  <a:lnTo>
                    <a:pt x="983" y="1526"/>
                  </a:lnTo>
                  <a:lnTo>
                    <a:pt x="1031" y="1512"/>
                  </a:lnTo>
                  <a:lnTo>
                    <a:pt x="1231" y="842"/>
                  </a:lnTo>
                  <a:lnTo>
                    <a:pt x="1391" y="842"/>
                  </a:lnTo>
                  <a:lnTo>
                    <a:pt x="1219" y="1416"/>
                  </a:lnTo>
                  <a:lnTo>
                    <a:pt x="1219" y="1416"/>
                  </a:lnTo>
                  <a:lnTo>
                    <a:pt x="1257" y="1388"/>
                  </a:lnTo>
                  <a:lnTo>
                    <a:pt x="1291" y="1358"/>
                  </a:lnTo>
                  <a:lnTo>
                    <a:pt x="1325" y="1328"/>
                  </a:lnTo>
                  <a:lnTo>
                    <a:pt x="1357" y="1294"/>
                  </a:lnTo>
                  <a:lnTo>
                    <a:pt x="1387" y="1258"/>
                  </a:lnTo>
                  <a:lnTo>
                    <a:pt x="1415" y="1222"/>
                  </a:lnTo>
                  <a:lnTo>
                    <a:pt x="1439" y="1184"/>
                  </a:lnTo>
                  <a:lnTo>
                    <a:pt x="1463" y="1144"/>
                  </a:lnTo>
                  <a:lnTo>
                    <a:pt x="1483" y="1102"/>
                  </a:lnTo>
                  <a:lnTo>
                    <a:pt x="1501" y="1058"/>
                  </a:lnTo>
                  <a:lnTo>
                    <a:pt x="1517" y="1014"/>
                  </a:lnTo>
                  <a:lnTo>
                    <a:pt x="1531" y="968"/>
                  </a:lnTo>
                  <a:lnTo>
                    <a:pt x="1541" y="922"/>
                  </a:lnTo>
                  <a:lnTo>
                    <a:pt x="1547" y="874"/>
                  </a:lnTo>
                  <a:lnTo>
                    <a:pt x="1553" y="826"/>
                  </a:lnTo>
                  <a:lnTo>
                    <a:pt x="1553" y="778"/>
                  </a:lnTo>
                  <a:lnTo>
                    <a:pt x="1553" y="778"/>
                  </a:lnTo>
                  <a:lnTo>
                    <a:pt x="1553" y="738"/>
                  </a:lnTo>
                  <a:lnTo>
                    <a:pt x="1549" y="698"/>
                  </a:lnTo>
                  <a:lnTo>
                    <a:pt x="1545" y="658"/>
                  </a:lnTo>
                  <a:lnTo>
                    <a:pt x="1539" y="620"/>
                  </a:lnTo>
                  <a:lnTo>
                    <a:pt x="1529" y="582"/>
                  </a:lnTo>
                  <a:lnTo>
                    <a:pt x="1519" y="546"/>
                  </a:lnTo>
                  <a:lnTo>
                    <a:pt x="1507" y="510"/>
                  </a:lnTo>
                  <a:lnTo>
                    <a:pt x="1493" y="474"/>
                  </a:lnTo>
                  <a:lnTo>
                    <a:pt x="1477" y="440"/>
                  </a:lnTo>
                  <a:lnTo>
                    <a:pt x="1461" y="406"/>
                  </a:lnTo>
                  <a:lnTo>
                    <a:pt x="1441" y="374"/>
                  </a:lnTo>
                  <a:lnTo>
                    <a:pt x="1421" y="342"/>
                  </a:lnTo>
                  <a:lnTo>
                    <a:pt x="1399" y="312"/>
                  </a:lnTo>
                  <a:lnTo>
                    <a:pt x="1377" y="282"/>
                  </a:lnTo>
                  <a:lnTo>
                    <a:pt x="1351" y="254"/>
                  </a:lnTo>
                  <a:lnTo>
                    <a:pt x="1327" y="228"/>
                  </a:lnTo>
                  <a:lnTo>
                    <a:pt x="1299" y="202"/>
                  </a:lnTo>
                  <a:lnTo>
                    <a:pt x="1271" y="178"/>
                  </a:lnTo>
                  <a:lnTo>
                    <a:pt x="1241" y="154"/>
                  </a:lnTo>
                  <a:lnTo>
                    <a:pt x="1211" y="132"/>
                  </a:lnTo>
                  <a:lnTo>
                    <a:pt x="1179" y="112"/>
                  </a:lnTo>
                  <a:lnTo>
                    <a:pt x="1147" y="94"/>
                  </a:lnTo>
                  <a:lnTo>
                    <a:pt x="1113" y="76"/>
                  </a:lnTo>
                  <a:lnTo>
                    <a:pt x="1079" y="62"/>
                  </a:lnTo>
                  <a:lnTo>
                    <a:pt x="1043" y="48"/>
                  </a:lnTo>
                  <a:lnTo>
                    <a:pt x="1007" y="34"/>
                  </a:lnTo>
                  <a:lnTo>
                    <a:pt x="971" y="24"/>
                  </a:lnTo>
                  <a:lnTo>
                    <a:pt x="933" y="16"/>
                  </a:lnTo>
                  <a:lnTo>
                    <a:pt x="896" y="8"/>
                  </a:lnTo>
                  <a:lnTo>
                    <a:pt x="858" y="4"/>
                  </a:lnTo>
                  <a:lnTo>
                    <a:pt x="818" y="2"/>
                  </a:lnTo>
                  <a:lnTo>
                    <a:pt x="778" y="0"/>
                  </a:lnTo>
                  <a:lnTo>
                    <a:pt x="77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 name="Flowchart: Data 19">
            <a:extLst>
              <a:ext uri="{FF2B5EF4-FFF2-40B4-BE49-F238E27FC236}">
                <a16:creationId xmlns:a16="http://schemas.microsoft.com/office/drawing/2014/main" id="{CEF10530-D5EF-4D73-A8D2-254F067C3C26}"/>
              </a:ext>
            </a:extLst>
          </p:cNvPr>
          <p:cNvSpPr/>
          <p:nvPr userDrawn="1"/>
        </p:nvSpPr>
        <p:spPr>
          <a:xfrm>
            <a:off x="934728" y="-1"/>
            <a:ext cx="2925723" cy="5155935"/>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117"/>
              <a:gd name="connsiteY0" fmla="*/ 10058 h 10058"/>
              <a:gd name="connsiteX1" fmla="*/ 211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3731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7060 w 10117"/>
              <a:gd name="connsiteY3" fmla="*/ 10058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6708 w 10117"/>
              <a:gd name="connsiteY3" fmla="*/ 10058 h 10058"/>
              <a:gd name="connsiteX4" fmla="*/ 0 w 10117"/>
              <a:gd name="connsiteY4" fmla="*/ 10058 h 10058"/>
              <a:gd name="connsiteX0" fmla="*/ 0 w 10117"/>
              <a:gd name="connsiteY0" fmla="*/ 10058 h 10116"/>
              <a:gd name="connsiteX1" fmla="*/ 2997 w 10117"/>
              <a:gd name="connsiteY1" fmla="*/ 0 h 10116"/>
              <a:gd name="connsiteX2" fmla="*/ 10117 w 10117"/>
              <a:gd name="connsiteY2" fmla="*/ 0 h 10116"/>
              <a:gd name="connsiteX3" fmla="*/ 6767 w 10117"/>
              <a:gd name="connsiteY3" fmla="*/ 10116 h 10116"/>
              <a:gd name="connsiteX4" fmla="*/ 0 w 10117"/>
              <a:gd name="connsiteY4" fmla="*/ 10058 h 10116"/>
              <a:gd name="connsiteX0" fmla="*/ 0 w 10264"/>
              <a:gd name="connsiteY0" fmla="*/ 10116 h 10116"/>
              <a:gd name="connsiteX1" fmla="*/ 3144 w 10264"/>
              <a:gd name="connsiteY1" fmla="*/ 0 h 10116"/>
              <a:gd name="connsiteX2" fmla="*/ 10264 w 10264"/>
              <a:gd name="connsiteY2" fmla="*/ 0 h 10116"/>
              <a:gd name="connsiteX3" fmla="*/ 6914 w 10264"/>
              <a:gd name="connsiteY3" fmla="*/ 10116 h 10116"/>
              <a:gd name="connsiteX4" fmla="*/ 0 w 10264"/>
              <a:gd name="connsiteY4" fmla="*/ 10116 h 10116"/>
              <a:gd name="connsiteX0" fmla="*/ 0 w 10264"/>
              <a:gd name="connsiteY0" fmla="*/ 10116 h 10145"/>
              <a:gd name="connsiteX1" fmla="*/ 3144 w 10264"/>
              <a:gd name="connsiteY1" fmla="*/ 0 h 10145"/>
              <a:gd name="connsiteX2" fmla="*/ 10264 w 10264"/>
              <a:gd name="connsiteY2" fmla="*/ 0 h 10145"/>
              <a:gd name="connsiteX3" fmla="*/ 7002 w 10264"/>
              <a:gd name="connsiteY3" fmla="*/ 10145 h 10145"/>
              <a:gd name="connsiteX4" fmla="*/ 0 w 10264"/>
              <a:gd name="connsiteY4" fmla="*/ 10116 h 10145"/>
              <a:gd name="connsiteX0" fmla="*/ 0 w 13434"/>
              <a:gd name="connsiteY0" fmla="*/ 20349 h 20349"/>
              <a:gd name="connsiteX1" fmla="*/ 6314 w 13434"/>
              <a:gd name="connsiteY1" fmla="*/ 0 h 20349"/>
              <a:gd name="connsiteX2" fmla="*/ 13434 w 13434"/>
              <a:gd name="connsiteY2" fmla="*/ 0 h 20349"/>
              <a:gd name="connsiteX3" fmla="*/ 10172 w 13434"/>
              <a:gd name="connsiteY3" fmla="*/ 10145 h 20349"/>
              <a:gd name="connsiteX4" fmla="*/ 0 w 13434"/>
              <a:gd name="connsiteY4" fmla="*/ 20349 h 20349"/>
              <a:gd name="connsiteX0" fmla="*/ 0 w 13434"/>
              <a:gd name="connsiteY0" fmla="*/ 20349 h 20349"/>
              <a:gd name="connsiteX1" fmla="*/ 6314 w 13434"/>
              <a:gd name="connsiteY1" fmla="*/ 0 h 20349"/>
              <a:gd name="connsiteX2" fmla="*/ 13434 w 13434"/>
              <a:gd name="connsiteY2" fmla="*/ 0 h 20349"/>
              <a:gd name="connsiteX3" fmla="*/ 7031 w 13434"/>
              <a:gd name="connsiteY3" fmla="*/ 19971 h 20349"/>
              <a:gd name="connsiteX4" fmla="*/ 0 w 13434"/>
              <a:gd name="connsiteY4" fmla="*/ 20349 h 20349"/>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20087 h 20087"/>
              <a:gd name="connsiteX1" fmla="*/ 6226 w 13346"/>
              <a:gd name="connsiteY1" fmla="*/ 0 h 20087"/>
              <a:gd name="connsiteX2" fmla="*/ 13346 w 13346"/>
              <a:gd name="connsiteY2" fmla="*/ 0 h 20087"/>
              <a:gd name="connsiteX3" fmla="*/ 6943 w 13346"/>
              <a:gd name="connsiteY3" fmla="*/ 19971 h 20087"/>
              <a:gd name="connsiteX4" fmla="*/ 0 w 13346"/>
              <a:gd name="connsiteY4" fmla="*/ 20087 h 20087"/>
              <a:gd name="connsiteX0" fmla="*/ 0 w 13317"/>
              <a:gd name="connsiteY0" fmla="*/ 19942 h 19971"/>
              <a:gd name="connsiteX1" fmla="*/ 6197 w 13317"/>
              <a:gd name="connsiteY1" fmla="*/ 0 h 19971"/>
              <a:gd name="connsiteX2" fmla="*/ 13317 w 13317"/>
              <a:gd name="connsiteY2" fmla="*/ 0 h 19971"/>
              <a:gd name="connsiteX3" fmla="*/ 6914 w 13317"/>
              <a:gd name="connsiteY3" fmla="*/ 19971 h 19971"/>
              <a:gd name="connsiteX4" fmla="*/ 0 w 13317"/>
              <a:gd name="connsiteY4" fmla="*/ 19942 h 19971"/>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19942 h 19971"/>
              <a:gd name="connsiteX1" fmla="*/ 6226 w 13346"/>
              <a:gd name="connsiteY1" fmla="*/ 0 h 19971"/>
              <a:gd name="connsiteX2" fmla="*/ 13346 w 13346"/>
              <a:gd name="connsiteY2" fmla="*/ 0 h 19971"/>
              <a:gd name="connsiteX3" fmla="*/ 6943 w 13346"/>
              <a:gd name="connsiteY3" fmla="*/ 19971 h 19971"/>
              <a:gd name="connsiteX4" fmla="*/ 0 w 13346"/>
              <a:gd name="connsiteY4" fmla="*/ 19942 h 19971"/>
              <a:gd name="connsiteX0" fmla="*/ 0 w 13754"/>
              <a:gd name="connsiteY0" fmla="*/ 19897 h 19971"/>
              <a:gd name="connsiteX1" fmla="*/ 6634 w 13754"/>
              <a:gd name="connsiteY1" fmla="*/ 0 h 19971"/>
              <a:gd name="connsiteX2" fmla="*/ 13754 w 13754"/>
              <a:gd name="connsiteY2" fmla="*/ 0 h 19971"/>
              <a:gd name="connsiteX3" fmla="*/ 7351 w 13754"/>
              <a:gd name="connsiteY3" fmla="*/ 19971 h 19971"/>
              <a:gd name="connsiteX4" fmla="*/ 0 w 13754"/>
              <a:gd name="connsiteY4" fmla="*/ 19897 h 19971"/>
              <a:gd name="connsiteX0" fmla="*/ 0 w 13634"/>
              <a:gd name="connsiteY0" fmla="*/ 19976 h 19976"/>
              <a:gd name="connsiteX1" fmla="*/ 6514 w 13634"/>
              <a:gd name="connsiteY1" fmla="*/ 0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8589 w 13634"/>
              <a:gd name="connsiteY1" fmla="*/ 695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6934 w 13634"/>
              <a:gd name="connsiteY1" fmla="*/ 377 h 19976"/>
              <a:gd name="connsiteX2" fmla="*/ 13634 w 13634"/>
              <a:gd name="connsiteY2" fmla="*/ 0 h 19976"/>
              <a:gd name="connsiteX3" fmla="*/ 7231 w 13634"/>
              <a:gd name="connsiteY3" fmla="*/ 19971 h 19976"/>
              <a:gd name="connsiteX4" fmla="*/ 0 w 13634"/>
              <a:gd name="connsiteY4" fmla="*/ 19976 h 19976"/>
              <a:gd name="connsiteX0" fmla="*/ 0 w 14447"/>
              <a:gd name="connsiteY0" fmla="*/ 19738 h 19971"/>
              <a:gd name="connsiteX1" fmla="*/ 7747 w 14447"/>
              <a:gd name="connsiteY1" fmla="*/ 377 h 19971"/>
              <a:gd name="connsiteX2" fmla="*/ 14447 w 14447"/>
              <a:gd name="connsiteY2" fmla="*/ 0 h 19971"/>
              <a:gd name="connsiteX3" fmla="*/ 8044 w 14447"/>
              <a:gd name="connsiteY3" fmla="*/ 19971 h 19971"/>
              <a:gd name="connsiteX4" fmla="*/ 0 w 14447"/>
              <a:gd name="connsiteY4" fmla="*/ 19738 h 19971"/>
              <a:gd name="connsiteX0" fmla="*/ 0 w 14447"/>
              <a:gd name="connsiteY0" fmla="*/ 19738 h 19738"/>
              <a:gd name="connsiteX1" fmla="*/ 7747 w 14447"/>
              <a:gd name="connsiteY1" fmla="*/ 377 h 19738"/>
              <a:gd name="connsiteX2" fmla="*/ 14447 w 14447"/>
              <a:gd name="connsiteY2" fmla="*/ 0 h 19738"/>
              <a:gd name="connsiteX3" fmla="*/ 5604 w 14447"/>
              <a:gd name="connsiteY3" fmla="*/ 19614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370 w 14447"/>
              <a:gd name="connsiteY3" fmla="*/ 19495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931 w 14447"/>
              <a:gd name="connsiteY3" fmla="*/ 19713 h 19738"/>
              <a:gd name="connsiteX4" fmla="*/ 0 w 14447"/>
              <a:gd name="connsiteY4" fmla="*/ 19738 h 19738"/>
              <a:gd name="connsiteX0" fmla="*/ 0 w 12989"/>
              <a:gd name="connsiteY0" fmla="*/ 19817 h 19817"/>
              <a:gd name="connsiteX1" fmla="*/ 7747 w 12989"/>
              <a:gd name="connsiteY1" fmla="*/ 456 h 19817"/>
              <a:gd name="connsiteX2" fmla="*/ 12989 w 12989"/>
              <a:gd name="connsiteY2" fmla="*/ 0 h 19817"/>
              <a:gd name="connsiteX3" fmla="*/ 4931 w 12989"/>
              <a:gd name="connsiteY3" fmla="*/ 19792 h 19817"/>
              <a:gd name="connsiteX4" fmla="*/ 0 w 12989"/>
              <a:gd name="connsiteY4" fmla="*/ 19817 h 19817"/>
              <a:gd name="connsiteX0" fmla="*/ 0 w 14083"/>
              <a:gd name="connsiteY0" fmla="*/ 20075 h 20075"/>
              <a:gd name="connsiteX1" fmla="*/ 7747 w 14083"/>
              <a:gd name="connsiteY1" fmla="*/ 714 h 20075"/>
              <a:gd name="connsiteX2" fmla="*/ 14083 w 14083"/>
              <a:gd name="connsiteY2" fmla="*/ 0 h 20075"/>
              <a:gd name="connsiteX3" fmla="*/ 4931 w 14083"/>
              <a:gd name="connsiteY3" fmla="*/ 20050 h 20075"/>
              <a:gd name="connsiteX4" fmla="*/ 0 w 14083"/>
              <a:gd name="connsiteY4" fmla="*/ 20075 h 20075"/>
              <a:gd name="connsiteX0" fmla="*/ 0 w 14083"/>
              <a:gd name="connsiteY0" fmla="*/ 20075 h 20075"/>
              <a:gd name="connsiteX1" fmla="*/ 7747 w 14083"/>
              <a:gd name="connsiteY1" fmla="*/ 714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075 h 20075"/>
              <a:gd name="connsiteX1" fmla="*/ 9822 w 14083"/>
              <a:gd name="connsiteY1" fmla="*/ 516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115 h 20115"/>
              <a:gd name="connsiteX1" fmla="*/ 8308 w 14083"/>
              <a:gd name="connsiteY1" fmla="*/ 0 h 20115"/>
              <a:gd name="connsiteX2" fmla="*/ 14083 w 14083"/>
              <a:gd name="connsiteY2" fmla="*/ 40 h 20115"/>
              <a:gd name="connsiteX3" fmla="*/ 5436 w 14083"/>
              <a:gd name="connsiteY3" fmla="*/ 19951 h 20115"/>
              <a:gd name="connsiteX4" fmla="*/ 0 w 14083"/>
              <a:gd name="connsiteY4" fmla="*/ 20115 h 20115"/>
              <a:gd name="connsiteX0" fmla="*/ 0 w 14027"/>
              <a:gd name="connsiteY0" fmla="*/ 20115 h 20115"/>
              <a:gd name="connsiteX1" fmla="*/ 8308 w 14027"/>
              <a:gd name="connsiteY1" fmla="*/ 0 h 20115"/>
              <a:gd name="connsiteX2" fmla="*/ 14027 w 14027"/>
              <a:gd name="connsiteY2" fmla="*/ 0 h 20115"/>
              <a:gd name="connsiteX3" fmla="*/ 5436 w 14027"/>
              <a:gd name="connsiteY3" fmla="*/ 19951 h 20115"/>
              <a:gd name="connsiteX4" fmla="*/ 0 w 14027"/>
              <a:gd name="connsiteY4" fmla="*/ 20115 h 20115"/>
              <a:gd name="connsiteX0" fmla="*/ 0 w 14111"/>
              <a:gd name="connsiteY0" fmla="*/ 19996 h 19996"/>
              <a:gd name="connsiteX1" fmla="*/ 8392 w 14111"/>
              <a:gd name="connsiteY1" fmla="*/ 0 h 19996"/>
              <a:gd name="connsiteX2" fmla="*/ 14111 w 14111"/>
              <a:gd name="connsiteY2" fmla="*/ 0 h 19996"/>
              <a:gd name="connsiteX3" fmla="*/ 5520 w 14111"/>
              <a:gd name="connsiteY3" fmla="*/ 19951 h 19996"/>
              <a:gd name="connsiteX4" fmla="*/ 0 w 14111"/>
              <a:gd name="connsiteY4" fmla="*/ 19996 h 19996"/>
              <a:gd name="connsiteX0" fmla="*/ 0 w 12747"/>
              <a:gd name="connsiteY0" fmla="*/ 19996 h 19996"/>
              <a:gd name="connsiteX1" fmla="*/ 7028 w 12747"/>
              <a:gd name="connsiteY1" fmla="*/ 0 h 19996"/>
              <a:gd name="connsiteX2" fmla="*/ 12747 w 12747"/>
              <a:gd name="connsiteY2" fmla="*/ 0 h 19996"/>
              <a:gd name="connsiteX3" fmla="*/ 4156 w 12747"/>
              <a:gd name="connsiteY3" fmla="*/ 19951 h 19996"/>
              <a:gd name="connsiteX4" fmla="*/ 0 w 12747"/>
              <a:gd name="connsiteY4" fmla="*/ 19996 h 19996"/>
              <a:gd name="connsiteX0" fmla="*/ 0 w 12747"/>
              <a:gd name="connsiteY0" fmla="*/ 19996 h 19996"/>
              <a:gd name="connsiteX1" fmla="*/ 7028 w 12747"/>
              <a:gd name="connsiteY1" fmla="*/ 0 h 19996"/>
              <a:gd name="connsiteX2" fmla="*/ 12747 w 12747"/>
              <a:gd name="connsiteY2" fmla="*/ 0 h 19996"/>
              <a:gd name="connsiteX3" fmla="*/ 5659 w 12747"/>
              <a:gd name="connsiteY3" fmla="*/ 19975 h 19996"/>
              <a:gd name="connsiteX4" fmla="*/ 0 w 12747"/>
              <a:gd name="connsiteY4" fmla="*/ 19996 h 19996"/>
              <a:gd name="connsiteX0" fmla="*/ 0 w 13508"/>
              <a:gd name="connsiteY0" fmla="*/ 19996 h 19996"/>
              <a:gd name="connsiteX1" fmla="*/ 7028 w 13508"/>
              <a:gd name="connsiteY1" fmla="*/ 0 h 19996"/>
              <a:gd name="connsiteX2" fmla="*/ 13508 w 13508"/>
              <a:gd name="connsiteY2" fmla="*/ 26 h 19996"/>
              <a:gd name="connsiteX3" fmla="*/ 5659 w 13508"/>
              <a:gd name="connsiteY3" fmla="*/ 19975 h 19996"/>
              <a:gd name="connsiteX4" fmla="*/ 0 w 13508"/>
              <a:gd name="connsiteY4" fmla="*/ 19996 h 19996"/>
              <a:gd name="connsiteX0" fmla="*/ 0 w 13540"/>
              <a:gd name="connsiteY0" fmla="*/ 19996 h 19996"/>
              <a:gd name="connsiteX1" fmla="*/ 7028 w 13540"/>
              <a:gd name="connsiteY1" fmla="*/ 0 h 19996"/>
              <a:gd name="connsiteX2" fmla="*/ 13540 w 13540"/>
              <a:gd name="connsiteY2" fmla="*/ 0 h 19996"/>
              <a:gd name="connsiteX3" fmla="*/ 5659 w 13540"/>
              <a:gd name="connsiteY3" fmla="*/ 19975 h 19996"/>
              <a:gd name="connsiteX4" fmla="*/ 0 w 13540"/>
              <a:gd name="connsiteY4" fmla="*/ 19996 h 19996"/>
              <a:gd name="connsiteX0" fmla="*/ 0 w 13572"/>
              <a:gd name="connsiteY0" fmla="*/ 19996 h 19996"/>
              <a:gd name="connsiteX1" fmla="*/ 7028 w 13572"/>
              <a:gd name="connsiteY1" fmla="*/ 0 h 19996"/>
              <a:gd name="connsiteX2" fmla="*/ 13572 w 13572"/>
              <a:gd name="connsiteY2" fmla="*/ 0 h 19996"/>
              <a:gd name="connsiteX3" fmla="*/ 5659 w 13572"/>
              <a:gd name="connsiteY3" fmla="*/ 19975 h 19996"/>
              <a:gd name="connsiteX4" fmla="*/ 0 w 13572"/>
              <a:gd name="connsiteY4" fmla="*/ 19996 h 19996"/>
              <a:gd name="connsiteX0" fmla="*/ 0 w 13699"/>
              <a:gd name="connsiteY0" fmla="*/ 19917 h 19975"/>
              <a:gd name="connsiteX1" fmla="*/ 7155 w 13699"/>
              <a:gd name="connsiteY1" fmla="*/ 0 h 19975"/>
              <a:gd name="connsiteX2" fmla="*/ 13699 w 13699"/>
              <a:gd name="connsiteY2" fmla="*/ 0 h 19975"/>
              <a:gd name="connsiteX3" fmla="*/ 5786 w 13699"/>
              <a:gd name="connsiteY3" fmla="*/ 19975 h 19975"/>
              <a:gd name="connsiteX4" fmla="*/ 0 w 13699"/>
              <a:gd name="connsiteY4" fmla="*/ 19917 h 19975"/>
              <a:gd name="connsiteX0" fmla="*/ 0 w 13699"/>
              <a:gd name="connsiteY0" fmla="*/ 19917 h 19923"/>
              <a:gd name="connsiteX1" fmla="*/ 7155 w 13699"/>
              <a:gd name="connsiteY1" fmla="*/ 0 h 19923"/>
              <a:gd name="connsiteX2" fmla="*/ 13699 w 13699"/>
              <a:gd name="connsiteY2" fmla="*/ 0 h 19923"/>
              <a:gd name="connsiteX3" fmla="*/ 6325 w 13699"/>
              <a:gd name="connsiteY3" fmla="*/ 19923 h 19923"/>
              <a:gd name="connsiteX4" fmla="*/ 0 w 13699"/>
              <a:gd name="connsiteY4" fmla="*/ 19917 h 19923"/>
              <a:gd name="connsiteX0" fmla="*/ 0 w 13699"/>
              <a:gd name="connsiteY0" fmla="*/ 19917 h 19923"/>
              <a:gd name="connsiteX1" fmla="*/ 7155 w 13699"/>
              <a:gd name="connsiteY1" fmla="*/ 0 h 19923"/>
              <a:gd name="connsiteX2" fmla="*/ 13699 w 13699"/>
              <a:gd name="connsiteY2" fmla="*/ 0 h 19923"/>
              <a:gd name="connsiteX3" fmla="*/ 6357 w 13699"/>
              <a:gd name="connsiteY3" fmla="*/ 19923 h 19923"/>
              <a:gd name="connsiteX4" fmla="*/ 0 w 13699"/>
              <a:gd name="connsiteY4" fmla="*/ 19917 h 19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9" h="19923">
                <a:moveTo>
                  <a:pt x="0" y="19917"/>
                </a:moveTo>
                <a:lnTo>
                  <a:pt x="7155" y="0"/>
                </a:lnTo>
                <a:lnTo>
                  <a:pt x="13699" y="0"/>
                </a:lnTo>
                <a:lnTo>
                  <a:pt x="6357" y="19923"/>
                </a:lnTo>
                <a:lnTo>
                  <a:pt x="0" y="199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Text Placeholder 2">
            <a:extLst>
              <a:ext uri="{FF2B5EF4-FFF2-40B4-BE49-F238E27FC236}">
                <a16:creationId xmlns:a16="http://schemas.microsoft.com/office/drawing/2014/main" id="{35563473-4E8A-4207-AA89-8AE4BAC07F4E}"/>
              </a:ext>
            </a:extLst>
          </p:cNvPr>
          <p:cNvSpPr>
            <a:spLocks noGrp="1"/>
          </p:cNvSpPr>
          <p:nvPr>
            <p:ph type="body" sz="quarter" idx="10"/>
          </p:nvPr>
        </p:nvSpPr>
        <p:spPr>
          <a:xfrm>
            <a:off x="4245761" y="3674797"/>
            <a:ext cx="7048500" cy="1481137"/>
          </a:xfrm>
        </p:spPr>
        <p:txBody>
          <a:bodyPr>
            <a:noAutofit/>
          </a:bodyPr>
          <a:lstStyle>
            <a:lvl1pPr marL="0" indent="0">
              <a:buNone/>
              <a:defRPr sz="16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334661055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range_bg">
    <p:bg>
      <p:bgPr>
        <a:solidFill>
          <a:schemeClr val="accent3"/>
        </a:solidFill>
        <a:effectLst/>
      </p:bgPr>
    </p:bg>
    <p:spTree>
      <p:nvGrpSpPr>
        <p:cNvPr id="1" name=""/>
        <p:cNvGrpSpPr/>
        <p:nvPr/>
      </p:nvGrpSpPr>
      <p:grpSpPr>
        <a:xfrm>
          <a:off x="0" y="0"/>
          <a:ext cx="0" cy="0"/>
          <a:chOff x="0" y="0"/>
          <a:chExt cx="0" cy="0"/>
        </a:xfrm>
      </p:grpSpPr>
      <p:sp>
        <p:nvSpPr>
          <p:cNvPr id="146" name="Title 145">
            <a:extLst>
              <a:ext uri="{FF2B5EF4-FFF2-40B4-BE49-F238E27FC236}">
                <a16:creationId xmlns:a16="http://schemas.microsoft.com/office/drawing/2014/main" id="{E4898C39-B044-416F-B02C-21BF9F5B6D3C}"/>
              </a:ext>
            </a:extLst>
          </p:cNvPr>
          <p:cNvSpPr>
            <a:spLocks noGrp="1"/>
          </p:cNvSpPr>
          <p:nvPr>
            <p:ph type="title"/>
          </p:nvPr>
        </p:nvSpPr>
        <p:spPr>
          <a:xfrm>
            <a:off x="4206721" y="1748087"/>
            <a:ext cx="7126581" cy="1857527"/>
          </a:xfrm>
        </p:spPr>
        <p:txBody>
          <a:bodyPr anchor="b" anchorCtr="0">
            <a:noAutofit/>
          </a:bodyPr>
          <a:lstStyle>
            <a:lvl1pPr>
              <a:lnSpc>
                <a:spcPts val="6200"/>
              </a:lnSpc>
              <a:defRPr sz="6000">
                <a:solidFill>
                  <a:schemeClr val="bg1"/>
                </a:solidFill>
              </a:defRPr>
            </a:lvl1pPr>
          </a:lstStyle>
          <a:p>
            <a:r>
              <a:rPr lang="en-US" dirty="0"/>
              <a:t>Click to edit Master title style</a:t>
            </a:r>
          </a:p>
        </p:txBody>
      </p:sp>
      <p:grpSp>
        <p:nvGrpSpPr>
          <p:cNvPr id="5" name="Group 4">
            <a:extLst>
              <a:ext uri="{FF2B5EF4-FFF2-40B4-BE49-F238E27FC236}">
                <a16:creationId xmlns:a16="http://schemas.microsoft.com/office/drawing/2014/main" id="{2F5B84DB-FED6-4EDD-94CE-23DAC6FBB8A7}"/>
              </a:ext>
            </a:extLst>
          </p:cNvPr>
          <p:cNvGrpSpPr>
            <a:grpSpLocks noChangeAspect="1"/>
          </p:cNvGrpSpPr>
          <p:nvPr userDrawn="1"/>
        </p:nvGrpSpPr>
        <p:grpSpPr bwMode="auto">
          <a:xfrm>
            <a:off x="934728" y="5648960"/>
            <a:ext cx="1204497" cy="514414"/>
            <a:chOff x="2023" y="1384"/>
            <a:chExt cx="3634" cy="1552"/>
          </a:xfrm>
          <a:solidFill>
            <a:schemeClr val="bg1"/>
          </a:solidFill>
        </p:grpSpPr>
        <p:sp>
          <p:nvSpPr>
            <p:cNvPr id="7" name="Freeform 5">
              <a:extLst>
                <a:ext uri="{FF2B5EF4-FFF2-40B4-BE49-F238E27FC236}">
                  <a16:creationId xmlns:a16="http://schemas.microsoft.com/office/drawing/2014/main" id="{BC793854-30D8-4A17-A10E-DCFDD9A91EAB}"/>
                </a:ext>
              </a:extLst>
            </p:cNvPr>
            <p:cNvSpPr>
              <a:spLocks/>
            </p:cNvSpPr>
            <p:nvPr userDrawn="1"/>
          </p:nvSpPr>
          <p:spPr bwMode="auto">
            <a:xfrm>
              <a:off x="4282" y="1882"/>
              <a:ext cx="374" cy="556"/>
            </a:xfrm>
            <a:custGeom>
              <a:avLst/>
              <a:gdLst>
                <a:gd name="T0" fmla="*/ 374 w 374"/>
                <a:gd name="T1" fmla="*/ 0 h 556"/>
                <a:gd name="T2" fmla="*/ 336 w 374"/>
                <a:gd name="T3" fmla="*/ 116 h 556"/>
                <a:gd name="T4" fmla="*/ 146 w 374"/>
                <a:gd name="T5" fmla="*/ 116 h 556"/>
                <a:gd name="T6" fmla="*/ 146 w 374"/>
                <a:gd name="T7" fmla="*/ 234 h 556"/>
                <a:gd name="T8" fmla="*/ 342 w 374"/>
                <a:gd name="T9" fmla="*/ 234 h 556"/>
                <a:gd name="T10" fmla="*/ 306 w 374"/>
                <a:gd name="T11" fmla="*/ 346 h 556"/>
                <a:gd name="T12" fmla="*/ 146 w 374"/>
                <a:gd name="T13" fmla="*/ 346 h 556"/>
                <a:gd name="T14" fmla="*/ 146 w 374"/>
                <a:gd name="T15" fmla="*/ 556 h 556"/>
                <a:gd name="T16" fmla="*/ 0 w 374"/>
                <a:gd name="T17" fmla="*/ 556 h 556"/>
                <a:gd name="T18" fmla="*/ 0 w 374"/>
                <a:gd name="T19" fmla="*/ 0 h 556"/>
                <a:gd name="T20" fmla="*/ 374 w 374"/>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4" h="556">
                  <a:moveTo>
                    <a:pt x="374" y="0"/>
                  </a:moveTo>
                  <a:lnTo>
                    <a:pt x="336" y="116"/>
                  </a:lnTo>
                  <a:lnTo>
                    <a:pt x="146" y="116"/>
                  </a:lnTo>
                  <a:lnTo>
                    <a:pt x="146" y="234"/>
                  </a:lnTo>
                  <a:lnTo>
                    <a:pt x="342" y="234"/>
                  </a:lnTo>
                  <a:lnTo>
                    <a:pt x="306" y="346"/>
                  </a:lnTo>
                  <a:lnTo>
                    <a:pt x="146" y="346"/>
                  </a:lnTo>
                  <a:lnTo>
                    <a:pt x="146" y="556"/>
                  </a:lnTo>
                  <a:lnTo>
                    <a:pt x="0" y="556"/>
                  </a:lnTo>
                  <a:lnTo>
                    <a:pt x="0" y="0"/>
                  </a:lnTo>
                  <a:lnTo>
                    <a:pt x="3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6">
              <a:extLst>
                <a:ext uri="{FF2B5EF4-FFF2-40B4-BE49-F238E27FC236}">
                  <a16:creationId xmlns:a16="http://schemas.microsoft.com/office/drawing/2014/main" id="{4E3EB97D-30B7-49A3-96CC-B915F1761E86}"/>
                </a:ext>
              </a:extLst>
            </p:cNvPr>
            <p:cNvSpPr>
              <a:spLocks/>
            </p:cNvSpPr>
            <p:nvPr userDrawn="1"/>
          </p:nvSpPr>
          <p:spPr bwMode="auto">
            <a:xfrm>
              <a:off x="4282" y="1882"/>
              <a:ext cx="374" cy="556"/>
            </a:xfrm>
            <a:custGeom>
              <a:avLst/>
              <a:gdLst>
                <a:gd name="T0" fmla="*/ 374 w 374"/>
                <a:gd name="T1" fmla="*/ 0 h 556"/>
                <a:gd name="T2" fmla="*/ 336 w 374"/>
                <a:gd name="T3" fmla="*/ 116 h 556"/>
                <a:gd name="T4" fmla="*/ 146 w 374"/>
                <a:gd name="T5" fmla="*/ 116 h 556"/>
                <a:gd name="T6" fmla="*/ 146 w 374"/>
                <a:gd name="T7" fmla="*/ 234 h 556"/>
                <a:gd name="T8" fmla="*/ 342 w 374"/>
                <a:gd name="T9" fmla="*/ 234 h 556"/>
                <a:gd name="T10" fmla="*/ 306 w 374"/>
                <a:gd name="T11" fmla="*/ 346 h 556"/>
                <a:gd name="T12" fmla="*/ 146 w 374"/>
                <a:gd name="T13" fmla="*/ 346 h 556"/>
                <a:gd name="T14" fmla="*/ 146 w 374"/>
                <a:gd name="T15" fmla="*/ 556 h 556"/>
                <a:gd name="T16" fmla="*/ 0 w 374"/>
                <a:gd name="T17" fmla="*/ 556 h 556"/>
                <a:gd name="T18" fmla="*/ 0 w 374"/>
                <a:gd name="T19" fmla="*/ 0 h 556"/>
                <a:gd name="T20" fmla="*/ 374 w 374"/>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4" h="556">
                  <a:moveTo>
                    <a:pt x="374" y="0"/>
                  </a:moveTo>
                  <a:lnTo>
                    <a:pt x="336" y="116"/>
                  </a:lnTo>
                  <a:lnTo>
                    <a:pt x="146" y="116"/>
                  </a:lnTo>
                  <a:lnTo>
                    <a:pt x="146" y="234"/>
                  </a:lnTo>
                  <a:lnTo>
                    <a:pt x="342" y="234"/>
                  </a:lnTo>
                  <a:lnTo>
                    <a:pt x="306" y="346"/>
                  </a:lnTo>
                  <a:lnTo>
                    <a:pt x="146" y="346"/>
                  </a:lnTo>
                  <a:lnTo>
                    <a:pt x="146" y="556"/>
                  </a:lnTo>
                  <a:lnTo>
                    <a:pt x="0" y="556"/>
                  </a:lnTo>
                  <a:lnTo>
                    <a:pt x="0" y="0"/>
                  </a:lnTo>
                  <a:lnTo>
                    <a:pt x="3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7">
              <a:extLst>
                <a:ext uri="{FF2B5EF4-FFF2-40B4-BE49-F238E27FC236}">
                  <a16:creationId xmlns:a16="http://schemas.microsoft.com/office/drawing/2014/main" id="{728232A2-8E17-4466-8106-830D0CE5ED7F}"/>
                </a:ext>
              </a:extLst>
            </p:cNvPr>
            <p:cNvSpPr>
              <a:spLocks/>
            </p:cNvSpPr>
            <p:nvPr userDrawn="1"/>
          </p:nvSpPr>
          <p:spPr bwMode="auto">
            <a:xfrm>
              <a:off x="3820" y="1882"/>
              <a:ext cx="372" cy="556"/>
            </a:xfrm>
            <a:custGeom>
              <a:avLst/>
              <a:gdLst>
                <a:gd name="T0" fmla="*/ 372 w 372"/>
                <a:gd name="T1" fmla="*/ 0 h 556"/>
                <a:gd name="T2" fmla="*/ 334 w 372"/>
                <a:gd name="T3" fmla="*/ 116 h 556"/>
                <a:gd name="T4" fmla="*/ 144 w 372"/>
                <a:gd name="T5" fmla="*/ 116 h 556"/>
                <a:gd name="T6" fmla="*/ 144 w 372"/>
                <a:gd name="T7" fmla="*/ 234 h 556"/>
                <a:gd name="T8" fmla="*/ 340 w 372"/>
                <a:gd name="T9" fmla="*/ 234 h 556"/>
                <a:gd name="T10" fmla="*/ 304 w 372"/>
                <a:gd name="T11" fmla="*/ 346 h 556"/>
                <a:gd name="T12" fmla="*/ 144 w 372"/>
                <a:gd name="T13" fmla="*/ 346 h 556"/>
                <a:gd name="T14" fmla="*/ 144 w 372"/>
                <a:gd name="T15" fmla="*/ 556 h 556"/>
                <a:gd name="T16" fmla="*/ 0 w 372"/>
                <a:gd name="T17" fmla="*/ 556 h 556"/>
                <a:gd name="T18" fmla="*/ 0 w 372"/>
                <a:gd name="T19" fmla="*/ 0 h 556"/>
                <a:gd name="T20" fmla="*/ 372 w 372"/>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556">
                  <a:moveTo>
                    <a:pt x="372" y="0"/>
                  </a:moveTo>
                  <a:lnTo>
                    <a:pt x="334" y="116"/>
                  </a:lnTo>
                  <a:lnTo>
                    <a:pt x="144" y="116"/>
                  </a:lnTo>
                  <a:lnTo>
                    <a:pt x="144" y="234"/>
                  </a:lnTo>
                  <a:lnTo>
                    <a:pt x="340" y="234"/>
                  </a:lnTo>
                  <a:lnTo>
                    <a:pt x="304" y="346"/>
                  </a:lnTo>
                  <a:lnTo>
                    <a:pt x="144" y="346"/>
                  </a:lnTo>
                  <a:lnTo>
                    <a:pt x="144" y="556"/>
                  </a:lnTo>
                  <a:lnTo>
                    <a:pt x="0" y="556"/>
                  </a:lnTo>
                  <a:lnTo>
                    <a:pt x="0" y="0"/>
                  </a:lnTo>
                  <a:lnTo>
                    <a:pt x="37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8">
              <a:extLst>
                <a:ext uri="{FF2B5EF4-FFF2-40B4-BE49-F238E27FC236}">
                  <a16:creationId xmlns:a16="http://schemas.microsoft.com/office/drawing/2014/main" id="{92E4E3D7-2EBA-41A4-8527-349E6AC4F526}"/>
                </a:ext>
              </a:extLst>
            </p:cNvPr>
            <p:cNvSpPr>
              <a:spLocks noEditPoints="1"/>
            </p:cNvSpPr>
            <p:nvPr userDrawn="1"/>
          </p:nvSpPr>
          <p:spPr bwMode="auto">
            <a:xfrm>
              <a:off x="4636" y="1882"/>
              <a:ext cx="513" cy="556"/>
            </a:xfrm>
            <a:custGeom>
              <a:avLst/>
              <a:gdLst>
                <a:gd name="T0" fmla="*/ 339 w 513"/>
                <a:gd name="T1" fmla="*/ 458 h 556"/>
                <a:gd name="T2" fmla="*/ 165 w 513"/>
                <a:gd name="T3" fmla="*/ 458 h 556"/>
                <a:gd name="T4" fmla="*/ 137 w 513"/>
                <a:gd name="T5" fmla="*/ 556 h 556"/>
                <a:gd name="T6" fmla="*/ 0 w 513"/>
                <a:gd name="T7" fmla="*/ 556 h 556"/>
                <a:gd name="T8" fmla="*/ 175 w 513"/>
                <a:gd name="T9" fmla="*/ 0 h 556"/>
                <a:gd name="T10" fmla="*/ 331 w 513"/>
                <a:gd name="T11" fmla="*/ 0 h 556"/>
                <a:gd name="T12" fmla="*/ 513 w 513"/>
                <a:gd name="T13" fmla="*/ 556 h 556"/>
                <a:gd name="T14" fmla="*/ 365 w 513"/>
                <a:gd name="T15" fmla="*/ 556 h 556"/>
                <a:gd name="T16" fmla="*/ 339 w 513"/>
                <a:gd name="T17" fmla="*/ 458 h 556"/>
                <a:gd name="T18" fmla="*/ 187 w 513"/>
                <a:gd name="T19" fmla="*/ 346 h 556"/>
                <a:gd name="T20" fmla="*/ 313 w 513"/>
                <a:gd name="T21" fmla="*/ 346 h 556"/>
                <a:gd name="T22" fmla="*/ 253 w 513"/>
                <a:gd name="T23" fmla="*/ 136 h 556"/>
                <a:gd name="T24" fmla="*/ 187 w 513"/>
                <a:gd name="T25" fmla="*/ 346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3" h="556">
                  <a:moveTo>
                    <a:pt x="339" y="458"/>
                  </a:moveTo>
                  <a:lnTo>
                    <a:pt x="165" y="458"/>
                  </a:lnTo>
                  <a:lnTo>
                    <a:pt x="137" y="556"/>
                  </a:lnTo>
                  <a:lnTo>
                    <a:pt x="0" y="556"/>
                  </a:lnTo>
                  <a:lnTo>
                    <a:pt x="175" y="0"/>
                  </a:lnTo>
                  <a:lnTo>
                    <a:pt x="331" y="0"/>
                  </a:lnTo>
                  <a:lnTo>
                    <a:pt x="513" y="556"/>
                  </a:lnTo>
                  <a:lnTo>
                    <a:pt x="365" y="556"/>
                  </a:lnTo>
                  <a:lnTo>
                    <a:pt x="339" y="458"/>
                  </a:lnTo>
                  <a:close/>
                  <a:moveTo>
                    <a:pt x="187" y="346"/>
                  </a:moveTo>
                  <a:lnTo>
                    <a:pt x="313" y="346"/>
                  </a:lnTo>
                  <a:lnTo>
                    <a:pt x="253" y="136"/>
                  </a:lnTo>
                  <a:lnTo>
                    <a:pt x="187" y="3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9">
              <a:extLst>
                <a:ext uri="{FF2B5EF4-FFF2-40B4-BE49-F238E27FC236}">
                  <a16:creationId xmlns:a16="http://schemas.microsoft.com/office/drawing/2014/main" id="{18D79D2A-9DD6-41C1-B796-D9ECE2EE1C72}"/>
                </a:ext>
              </a:extLst>
            </p:cNvPr>
            <p:cNvSpPr>
              <a:spLocks noEditPoints="1"/>
            </p:cNvSpPr>
            <p:nvPr userDrawn="1"/>
          </p:nvSpPr>
          <p:spPr bwMode="auto">
            <a:xfrm>
              <a:off x="5217" y="1882"/>
              <a:ext cx="440" cy="556"/>
            </a:xfrm>
            <a:custGeom>
              <a:avLst/>
              <a:gdLst>
                <a:gd name="T0" fmla="*/ 418 w 440"/>
                <a:gd name="T1" fmla="*/ 188 h 556"/>
                <a:gd name="T2" fmla="*/ 412 w 440"/>
                <a:gd name="T3" fmla="*/ 244 h 556"/>
                <a:gd name="T4" fmla="*/ 406 w 440"/>
                <a:gd name="T5" fmla="*/ 268 h 556"/>
                <a:gd name="T6" fmla="*/ 396 w 440"/>
                <a:gd name="T7" fmla="*/ 288 h 556"/>
                <a:gd name="T8" fmla="*/ 366 w 440"/>
                <a:gd name="T9" fmla="*/ 320 h 556"/>
                <a:gd name="T10" fmla="*/ 348 w 440"/>
                <a:gd name="T11" fmla="*/ 334 h 556"/>
                <a:gd name="T12" fmla="*/ 440 w 440"/>
                <a:gd name="T13" fmla="*/ 556 h 556"/>
                <a:gd name="T14" fmla="*/ 188 w 440"/>
                <a:gd name="T15" fmla="*/ 346 h 556"/>
                <a:gd name="T16" fmla="*/ 142 w 440"/>
                <a:gd name="T17" fmla="*/ 556 h 556"/>
                <a:gd name="T18" fmla="*/ 0 w 440"/>
                <a:gd name="T19" fmla="*/ 0 h 556"/>
                <a:gd name="T20" fmla="*/ 242 w 440"/>
                <a:gd name="T21" fmla="*/ 0 h 556"/>
                <a:gd name="T22" fmla="*/ 288 w 440"/>
                <a:gd name="T23" fmla="*/ 4 h 556"/>
                <a:gd name="T24" fmla="*/ 324 w 440"/>
                <a:gd name="T25" fmla="*/ 14 h 556"/>
                <a:gd name="T26" fmla="*/ 340 w 440"/>
                <a:gd name="T27" fmla="*/ 22 h 556"/>
                <a:gd name="T28" fmla="*/ 368 w 440"/>
                <a:gd name="T29" fmla="*/ 40 h 556"/>
                <a:gd name="T30" fmla="*/ 378 w 440"/>
                <a:gd name="T31" fmla="*/ 52 h 556"/>
                <a:gd name="T32" fmla="*/ 396 w 440"/>
                <a:gd name="T33" fmla="*/ 76 h 556"/>
                <a:gd name="T34" fmla="*/ 408 w 440"/>
                <a:gd name="T35" fmla="*/ 106 h 556"/>
                <a:gd name="T36" fmla="*/ 414 w 440"/>
                <a:gd name="T37" fmla="*/ 120 h 556"/>
                <a:gd name="T38" fmla="*/ 418 w 440"/>
                <a:gd name="T39" fmla="*/ 154 h 556"/>
                <a:gd name="T40" fmla="*/ 418 w 440"/>
                <a:gd name="T41" fmla="*/ 188 h 556"/>
                <a:gd name="T42" fmla="*/ 216 w 440"/>
                <a:gd name="T43" fmla="*/ 250 h 556"/>
                <a:gd name="T44" fmla="*/ 230 w 440"/>
                <a:gd name="T45" fmla="*/ 248 h 556"/>
                <a:gd name="T46" fmla="*/ 254 w 440"/>
                <a:gd name="T47" fmla="*/ 240 h 556"/>
                <a:gd name="T48" fmla="*/ 262 w 440"/>
                <a:gd name="T49" fmla="*/ 234 h 556"/>
                <a:gd name="T50" fmla="*/ 274 w 440"/>
                <a:gd name="T51" fmla="*/ 214 h 556"/>
                <a:gd name="T52" fmla="*/ 278 w 440"/>
                <a:gd name="T53" fmla="*/ 188 h 556"/>
                <a:gd name="T54" fmla="*/ 278 w 440"/>
                <a:gd name="T55" fmla="*/ 176 h 556"/>
                <a:gd name="T56" fmla="*/ 274 w 440"/>
                <a:gd name="T57" fmla="*/ 150 h 556"/>
                <a:gd name="T58" fmla="*/ 262 w 440"/>
                <a:gd name="T59" fmla="*/ 130 h 556"/>
                <a:gd name="T60" fmla="*/ 244 w 440"/>
                <a:gd name="T61" fmla="*/ 120 h 556"/>
                <a:gd name="T62" fmla="*/ 216 w 440"/>
                <a:gd name="T63" fmla="*/ 116 h 556"/>
                <a:gd name="T64" fmla="*/ 142 w 440"/>
                <a:gd name="T65" fmla="*/ 25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0" h="556">
                  <a:moveTo>
                    <a:pt x="418" y="188"/>
                  </a:moveTo>
                  <a:lnTo>
                    <a:pt x="418" y="188"/>
                  </a:lnTo>
                  <a:lnTo>
                    <a:pt x="416" y="218"/>
                  </a:lnTo>
                  <a:lnTo>
                    <a:pt x="412" y="244"/>
                  </a:lnTo>
                  <a:lnTo>
                    <a:pt x="412" y="244"/>
                  </a:lnTo>
                  <a:lnTo>
                    <a:pt x="406" y="268"/>
                  </a:lnTo>
                  <a:lnTo>
                    <a:pt x="396" y="288"/>
                  </a:lnTo>
                  <a:lnTo>
                    <a:pt x="396" y="288"/>
                  </a:lnTo>
                  <a:lnTo>
                    <a:pt x="382" y="306"/>
                  </a:lnTo>
                  <a:lnTo>
                    <a:pt x="366" y="320"/>
                  </a:lnTo>
                  <a:lnTo>
                    <a:pt x="366" y="320"/>
                  </a:lnTo>
                  <a:lnTo>
                    <a:pt x="348" y="334"/>
                  </a:lnTo>
                  <a:lnTo>
                    <a:pt x="324" y="346"/>
                  </a:lnTo>
                  <a:lnTo>
                    <a:pt x="440" y="556"/>
                  </a:lnTo>
                  <a:lnTo>
                    <a:pt x="286" y="556"/>
                  </a:lnTo>
                  <a:lnTo>
                    <a:pt x="188" y="346"/>
                  </a:lnTo>
                  <a:lnTo>
                    <a:pt x="142" y="346"/>
                  </a:lnTo>
                  <a:lnTo>
                    <a:pt x="142" y="556"/>
                  </a:lnTo>
                  <a:lnTo>
                    <a:pt x="0" y="556"/>
                  </a:lnTo>
                  <a:lnTo>
                    <a:pt x="0" y="0"/>
                  </a:lnTo>
                  <a:lnTo>
                    <a:pt x="242" y="0"/>
                  </a:lnTo>
                  <a:lnTo>
                    <a:pt x="242" y="0"/>
                  </a:lnTo>
                  <a:lnTo>
                    <a:pt x="266" y="2"/>
                  </a:lnTo>
                  <a:lnTo>
                    <a:pt x="288" y="4"/>
                  </a:lnTo>
                  <a:lnTo>
                    <a:pt x="308" y="8"/>
                  </a:lnTo>
                  <a:lnTo>
                    <a:pt x="324" y="14"/>
                  </a:lnTo>
                  <a:lnTo>
                    <a:pt x="324" y="14"/>
                  </a:lnTo>
                  <a:lnTo>
                    <a:pt x="340" y="22"/>
                  </a:lnTo>
                  <a:lnTo>
                    <a:pt x="356" y="30"/>
                  </a:lnTo>
                  <a:lnTo>
                    <a:pt x="368" y="40"/>
                  </a:lnTo>
                  <a:lnTo>
                    <a:pt x="378" y="52"/>
                  </a:lnTo>
                  <a:lnTo>
                    <a:pt x="378" y="52"/>
                  </a:lnTo>
                  <a:lnTo>
                    <a:pt x="388" y="64"/>
                  </a:lnTo>
                  <a:lnTo>
                    <a:pt x="396" y="76"/>
                  </a:lnTo>
                  <a:lnTo>
                    <a:pt x="404" y="90"/>
                  </a:lnTo>
                  <a:lnTo>
                    <a:pt x="408" y="106"/>
                  </a:lnTo>
                  <a:lnTo>
                    <a:pt x="408" y="106"/>
                  </a:lnTo>
                  <a:lnTo>
                    <a:pt x="414" y="120"/>
                  </a:lnTo>
                  <a:lnTo>
                    <a:pt x="416" y="138"/>
                  </a:lnTo>
                  <a:lnTo>
                    <a:pt x="418" y="154"/>
                  </a:lnTo>
                  <a:lnTo>
                    <a:pt x="418" y="172"/>
                  </a:lnTo>
                  <a:lnTo>
                    <a:pt x="418" y="188"/>
                  </a:lnTo>
                  <a:close/>
                  <a:moveTo>
                    <a:pt x="142" y="250"/>
                  </a:moveTo>
                  <a:lnTo>
                    <a:pt x="216" y="250"/>
                  </a:lnTo>
                  <a:lnTo>
                    <a:pt x="216" y="250"/>
                  </a:lnTo>
                  <a:lnTo>
                    <a:pt x="230" y="248"/>
                  </a:lnTo>
                  <a:lnTo>
                    <a:pt x="242" y="246"/>
                  </a:lnTo>
                  <a:lnTo>
                    <a:pt x="254" y="240"/>
                  </a:lnTo>
                  <a:lnTo>
                    <a:pt x="262" y="234"/>
                  </a:lnTo>
                  <a:lnTo>
                    <a:pt x="262" y="234"/>
                  </a:lnTo>
                  <a:lnTo>
                    <a:pt x="270" y="226"/>
                  </a:lnTo>
                  <a:lnTo>
                    <a:pt x="274" y="214"/>
                  </a:lnTo>
                  <a:lnTo>
                    <a:pt x="278" y="202"/>
                  </a:lnTo>
                  <a:lnTo>
                    <a:pt x="278" y="188"/>
                  </a:lnTo>
                  <a:lnTo>
                    <a:pt x="278" y="176"/>
                  </a:lnTo>
                  <a:lnTo>
                    <a:pt x="278" y="176"/>
                  </a:lnTo>
                  <a:lnTo>
                    <a:pt x="278" y="162"/>
                  </a:lnTo>
                  <a:lnTo>
                    <a:pt x="274" y="150"/>
                  </a:lnTo>
                  <a:lnTo>
                    <a:pt x="270" y="140"/>
                  </a:lnTo>
                  <a:lnTo>
                    <a:pt x="262" y="130"/>
                  </a:lnTo>
                  <a:lnTo>
                    <a:pt x="254" y="124"/>
                  </a:lnTo>
                  <a:lnTo>
                    <a:pt x="244" y="120"/>
                  </a:lnTo>
                  <a:lnTo>
                    <a:pt x="230" y="116"/>
                  </a:lnTo>
                  <a:lnTo>
                    <a:pt x="216" y="116"/>
                  </a:lnTo>
                  <a:lnTo>
                    <a:pt x="142" y="116"/>
                  </a:lnTo>
                  <a:lnTo>
                    <a:pt x="142" y="2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0">
              <a:extLst>
                <a:ext uri="{FF2B5EF4-FFF2-40B4-BE49-F238E27FC236}">
                  <a16:creationId xmlns:a16="http://schemas.microsoft.com/office/drawing/2014/main" id="{051B94E1-54B2-4212-B46C-88CC86C8E125}"/>
                </a:ext>
              </a:extLst>
            </p:cNvPr>
            <p:cNvSpPr>
              <a:spLocks/>
            </p:cNvSpPr>
            <p:nvPr userDrawn="1"/>
          </p:nvSpPr>
          <p:spPr bwMode="auto">
            <a:xfrm>
              <a:off x="2023" y="1384"/>
              <a:ext cx="1553" cy="1552"/>
            </a:xfrm>
            <a:custGeom>
              <a:avLst/>
              <a:gdLst>
                <a:gd name="T0" fmla="*/ 778 w 1553"/>
                <a:gd name="T1" fmla="*/ 0 h 1552"/>
                <a:gd name="T2" fmla="*/ 698 w 1553"/>
                <a:gd name="T3" fmla="*/ 4 h 1552"/>
                <a:gd name="T4" fmla="*/ 622 w 1553"/>
                <a:gd name="T5" fmla="*/ 16 h 1552"/>
                <a:gd name="T6" fmla="*/ 546 w 1553"/>
                <a:gd name="T7" fmla="*/ 34 h 1552"/>
                <a:gd name="T8" fmla="*/ 476 w 1553"/>
                <a:gd name="T9" fmla="*/ 62 h 1552"/>
                <a:gd name="T10" fmla="*/ 408 w 1553"/>
                <a:gd name="T11" fmla="*/ 94 h 1552"/>
                <a:gd name="T12" fmla="*/ 344 w 1553"/>
                <a:gd name="T13" fmla="*/ 132 h 1552"/>
                <a:gd name="T14" fmla="*/ 284 w 1553"/>
                <a:gd name="T15" fmla="*/ 178 h 1552"/>
                <a:gd name="T16" fmla="*/ 228 w 1553"/>
                <a:gd name="T17" fmla="*/ 228 h 1552"/>
                <a:gd name="T18" fmla="*/ 178 w 1553"/>
                <a:gd name="T19" fmla="*/ 282 h 1552"/>
                <a:gd name="T20" fmla="*/ 134 w 1553"/>
                <a:gd name="T21" fmla="*/ 342 h 1552"/>
                <a:gd name="T22" fmla="*/ 94 w 1553"/>
                <a:gd name="T23" fmla="*/ 406 h 1552"/>
                <a:gd name="T24" fmla="*/ 62 w 1553"/>
                <a:gd name="T25" fmla="*/ 474 h 1552"/>
                <a:gd name="T26" fmla="*/ 36 w 1553"/>
                <a:gd name="T27" fmla="*/ 546 h 1552"/>
                <a:gd name="T28" fmla="*/ 16 w 1553"/>
                <a:gd name="T29" fmla="*/ 620 h 1552"/>
                <a:gd name="T30" fmla="*/ 4 w 1553"/>
                <a:gd name="T31" fmla="*/ 698 h 1552"/>
                <a:gd name="T32" fmla="*/ 0 w 1553"/>
                <a:gd name="T33" fmla="*/ 778 h 1552"/>
                <a:gd name="T34" fmla="*/ 2 w 1553"/>
                <a:gd name="T35" fmla="*/ 828 h 1552"/>
                <a:gd name="T36" fmla="*/ 16 w 1553"/>
                <a:gd name="T37" fmla="*/ 928 h 1552"/>
                <a:gd name="T38" fmla="*/ 40 w 1553"/>
                <a:gd name="T39" fmla="*/ 1024 h 1552"/>
                <a:gd name="T40" fmla="*/ 78 w 1553"/>
                <a:gd name="T41" fmla="*/ 1114 h 1552"/>
                <a:gd name="T42" fmla="*/ 196 w 1553"/>
                <a:gd name="T43" fmla="*/ 842 h 1552"/>
                <a:gd name="T44" fmla="*/ 214 w 1553"/>
                <a:gd name="T45" fmla="*/ 1312 h 1552"/>
                <a:gd name="T46" fmla="*/ 248 w 1553"/>
                <a:gd name="T47" fmla="*/ 1346 h 1552"/>
                <a:gd name="T48" fmla="*/ 324 w 1553"/>
                <a:gd name="T49" fmla="*/ 1408 h 1552"/>
                <a:gd name="T50" fmla="*/ 540 w 1553"/>
                <a:gd name="T51" fmla="*/ 844 h 1552"/>
                <a:gd name="T52" fmla="*/ 502 w 1553"/>
                <a:gd name="T53" fmla="*/ 1504 h 1552"/>
                <a:gd name="T54" fmla="*/ 544 w 1553"/>
                <a:gd name="T55" fmla="*/ 1518 h 1552"/>
                <a:gd name="T56" fmla="*/ 630 w 1553"/>
                <a:gd name="T57" fmla="*/ 1540 h 1552"/>
                <a:gd name="T58" fmla="*/ 886 w 1553"/>
                <a:gd name="T59" fmla="*/ 844 h 1552"/>
                <a:gd name="T60" fmla="*/ 834 w 1553"/>
                <a:gd name="T61" fmla="*/ 1552 h 1552"/>
                <a:gd name="T62" fmla="*/ 884 w 1553"/>
                <a:gd name="T63" fmla="*/ 1546 h 1552"/>
                <a:gd name="T64" fmla="*/ 983 w 1553"/>
                <a:gd name="T65" fmla="*/ 1526 h 1552"/>
                <a:gd name="T66" fmla="*/ 1231 w 1553"/>
                <a:gd name="T67" fmla="*/ 842 h 1552"/>
                <a:gd name="T68" fmla="*/ 1219 w 1553"/>
                <a:gd name="T69" fmla="*/ 1416 h 1552"/>
                <a:gd name="T70" fmla="*/ 1257 w 1553"/>
                <a:gd name="T71" fmla="*/ 1388 h 1552"/>
                <a:gd name="T72" fmla="*/ 1325 w 1553"/>
                <a:gd name="T73" fmla="*/ 1328 h 1552"/>
                <a:gd name="T74" fmla="*/ 1387 w 1553"/>
                <a:gd name="T75" fmla="*/ 1258 h 1552"/>
                <a:gd name="T76" fmla="*/ 1439 w 1553"/>
                <a:gd name="T77" fmla="*/ 1184 h 1552"/>
                <a:gd name="T78" fmla="*/ 1483 w 1553"/>
                <a:gd name="T79" fmla="*/ 1102 h 1552"/>
                <a:gd name="T80" fmla="*/ 1517 w 1553"/>
                <a:gd name="T81" fmla="*/ 1014 h 1552"/>
                <a:gd name="T82" fmla="*/ 1541 w 1553"/>
                <a:gd name="T83" fmla="*/ 922 h 1552"/>
                <a:gd name="T84" fmla="*/ 1553 w 1553"/>
                <a:gd name="T85" fmla="*/ 826 h 1552"/>
                <a:gd name="T86" fmla="*/ 1553 w 1553"/>
                <a:gd name="T87" fmla="*/ 778 h 1552"/>
                <a:gd name="T88" fmla="*/ 1549 w 1553"/>
                <a:gd name="T89" fmla="*/ 698 h 1552"/>
                <a:gd name="T90" fmla="*/ 1539 w 1553"/>
                <a:gd name="T91" fmla="*/ 620 h 1552"/>
                <a:gd name="T92" fmla="*/ 1519 w 1553"/>
                <a:gd name="T93" fmla="*/ 546 h 1552"/>
                <a:gd name="T94" fmla="*/ 1493 w 1553"/>
                <a:gd name="T95" fmla="*/ 474 h 1552"/>
                <a:gd name="T96" fmla="*/ 1461 w 1553"/>
                <a:gd name="T97" fmla="*/ 406 h 1552"/>
                <a:gd name="T98" fmla="*/ 1421 w 1553"/>
                <a:gd name="T99" fmla="*/ 342 h 1552"/>
                <a:gd name="T100" fmla="*/ 1377 w 1553"/>
                <a:gd name="T101" fmla="*/ 282 h 1552"/>
                <a:gd name="T102" fmla="*/ 1327 w 1553"/>
                <a:gd name="T103" fmla="*/ 228 h 1552"/>
                <a:gd name="T104" fmla="*/ 1271 w 1553"/>
                <a:gd name="T105" fmla="*/ 178 h 1552"/>
                <a:gd name="T106" fmla="*/ 1211 w 1553"/>
                <a:gd name="T107" fmla="*/ 132 h 1552"/>
                <a:gd name="T108" fmla="*/ 1147 w 1553"/>
                <a:gd name="T109" fmla="*/ 94 h 1552"/>
                <a:gd name="T110" fmla="*/ 1079 w 1553"/>
                <a:gd name="T111" fmla="*/ 62 h 1552"/>
                <a:gd name="T112" fmla="*/ 1007 w 1553"/>
                <a:gd name="T113" fmla="*/ 34 h 1552"/>
                <a:gd name="T114" fmla="*/ 933 w 1553"/>
                <a:gd name="T115" fmla="*/ 16 h 1552"/>
                <a:gd name="T116" fmla="*/ 858 w 1553"/>
                <a:gd name="T117" fmla="*/ 4 h 1552"/>
                <a:gd name="T118" fmla="*/ 778 w 1553"/>
                <a:gd name="T119" fmla="*/ 0 h 1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53" h="1552">
                  <a:moveTo>
                    <a:pt x="778" y="0"/>
                  </a:moveTo>
                  <a:lnTo>
                    <a:pt x="778" y="0"/>
                  </a:lnTo>
                  <a:lnTo>
                    <a:pt x="738" y="2"/>
                  </a:lnTo>
                  <a:lnTo>
                    <a:pt x="698" y="4"/>
                  </a:lnTo>
                  <a:lnTo>
                    <a:pt x="660" y="8"/>
                  </a:lnTo>
                  <a:lnTo>
                    <a:pt x="622" y="16"/>
                  </a:lnTo>
                  <a:lnTo>
                    <a:pt x="584" y="24"/>
                  </a:lnTo>
                  <a:lnTo>
                    <a:pt x="546" y="34"/>
                  </a:lnTo>
                  <a:lnTo>
                    <a:pt x="510" y="48"/>
                  </a:lnTo>
                  <a:lnTo>
                    <a:pt x="476" y="62"/>
                  </a:lnTo>
                  <a:lnTo>
                    <a:pt x="440" y="76"/>
                  </a:lnTo>
                  <a:lnTo>
                    <a:pt x="408" y="94"/>
                  </a:lnTo>
                  <a:lnTo>
                    <a:pt x="374" y="112"/>
                  </a:lnTo>
                  <a:lnTo>
                    <a:pt x="344" y="132"/>
                  </a:lnTo>
                  <a:lnTo>
                    <a:pt x="312" y="154"/>
                  </a:lnTo>
                  <a:lnTo>
                    <a:pt x="284" y="178"/>
                  </a:lnTo>
                  <a:lnTo>
                    <a:pt x="256" y="202"/>
                  </a:lnTo>
                  <a:lnTo>
                    <a:pt x="228" y="228"/>
                  </a:lnTo>
                  <a:lnTo>
                    <a:pt x="202" y="254"/>
                  </a:lnTo>
                  <a:lnTo>
                    <a:pt x="178" y="282"/>
                  </a:lnTo>
                  <a:lnTo>
                    <a:pt x="156" y="312"/>
                  </a:lnTo>
                  <a:lnTo>
                    <a:pt x="134" y="342"/>
                  </a:lnTo>
                  <a:lnTo>
                    <a:pt x="114" y="374"/>
                  </a:lnTo>
                  <a:lnTo>
                    <a:pt x="94" y="406"/>
                  </a:lnTo>
                  <a:lnTo>
                    <a:pt x="78" y="440"/>
                  </a:lnTo>
                  <a:lnTo>
                    <a:pt x="62" y="474"/>
                  </a:lnTo>
                  <a:lnTo>
                    <a:pt x="48" y="510"/>
                  </a:lnTo>
                  <a:lnTo>
                    <a:pt x="36" y="546"/>
                  </a:lnTo>
                  <a:lnTo>
                    <a:pt x="26" y="582"/>
                  </a:lnTo>
                  <a:lnTo>
                    <a:pt x="16" y="620"/>
                  </a:lnTo>
                  <a:lnTo>
                    <a:pt x="10" y="658"/>
                  </a:lnTo>
                  <a:lnTo>
                    <a:pt x="4" y="698"/>
                  </a:lnTo>
                  <a:lnTo>
                    <a:pt x="2" y="738"/>
                  </a:lnTo>
                  <a:lnTo>
                    <a:pt x="0" y="778"/>
                  </a:lnTo>
                  <a:lnTo>
                    <a:pt x="0" y="778"/>
                  </a:lnTo>
                  <a:lnTo>
                    <a:pt x="2" y="828"/>
                  </a:lnTo>
                  <a:lnTo>
                    <a:pt x="8" y="880"/>
                  </a:lnTo>
                  <a:lnTo>
                    <a:pt x="16" y="928"/>
                  </a:lnTo>
                  <a:lnTo>
                    <a:pt x="26" y="978"/>
                  </a:lnTo>
                  <a:lnTo>
                    <a:pt x="40" y="1024"/>
                  </a:lnTo>
                  <a:lnTo>
                    <a:pt x="58" y="1070"/>
                  </a:lnTo>
                  <a:lnTo>
                    <a:pt x="78" y="1114"/>
                  </a:lnTo>
                  <a:lnTo>
                    <a:pt x="100" y="1158"/>
                  </a:lnTo>
                  <a:lnTo>
                    <a:pt x="196" y="842"/>
                  </a:lnTo>
                  <a:lnTo>
                    <a:pt x="356" y="842"/>
                  </a:lnTo>
                  <a:lnTo>
                    <a:pt x="214" y="1312"/>
                  </a:lnTo>
                  <a:lnTo>
                    <a:pt x="214" y="1312"/>
                  </a:lnTo>
                  <a:lnTo>
                    <a:pt x="248" y="1346"/>
                  </a:lnTo>
                  <a:lnTo>
                    <a:pt x="286" y="1378"/>
                  </a:lnTo>
                  <a:lnTo>
                    <a:pt x="324" y="1408"/>
                  </a:lnTo>
                  <a:lnTo>
                    <a:pt x="364" y="1434"/>
                  </a:lnTo>
                  <a:lnTo>
                    <a:pt x="540" y="844"/>
                  </a:lnTo>
                  <a:lnTo>
                    <a:pt x="700" y="844"/>
                  </a:lnTo>
                  <a:lnTo>
                    <a:pt x="502" y="1504"/>
                  </a:lnTo>
                  <a:lnTo>
                    <a:pt x="502" y="1504"/>
                  </a:lnTo>
                  <a:lnTo>
                    <a:pt x="544" y="1518"/>
                  </a:lnTo>
                  <a:lnTo>
                    <a:pt x="586" y="1530"/>
                  </a:lnTo>
                  <a:lnTo>
                    <a:pt x="630" y="1540"/>
                  </a:lnTo>
                  <a:lnTo>
                    <a:pt x="674" y="1548"/>
                  </a:lnTo>
                  <a:lnTo>
                    <a:pt x="886" y="844"/>
                  </a:lnTo>
                  <a:lnTo>
                    <a:pt x="1045" y="844"/>
                  </a:lnTo>
                  <a:lnTo>
                    <a:pt x="834" y="1552"/>
                  </a:lnTo>
                  <a:lnTo>
                    <a:pt x="834" y="1552"/>
                  </a:lnTo>
                  <a:lnTo>
                    <a:pt x="884" y="1546"/>
                  </a:lnTo>
                  <a:lnTo>
                    <a:pt x="933" y="1538"/>
                  </a:lnTo>
                  <a:lnTo>
                    <a:pt x="983" y="1526"/>
                  </a:lnTo>
                  <a:lnTo>
                    <a:pt x="1031" y="1512"/>
                  </a:lnTo>
                  <a:lnTo>
                    <a:pt x="1231" y="842"/>
                  </a:lnTo>
                  <a:lnTo>
                    <a:pt x="1391" y="842"/>
                  </a:lnTo>
                  <a:lnTo>
                    <a:pt x="1219" y="1416"/>
                  </a:lnTo>
                  <a:lnTo>
                    <a:pt x="1219" y="1416"/>
                  </a:lnTo>
                  <a:lnTo>
                    <a:pt x="1257" y="1388"/>
                  </a:lnTo>
                  <a:lnTo>
                    <a:pt x="1291" y="1358"/>
                  </a:lnTo>
                  <a:lnTo>
                    <a:pt x="1325" y="1328"/>
                  </a:lnTo>
                  <a:lnTo>
                    <a:pt x="1357" y="1294"/>
                  </a:lnTo>
                  <a:lnTo>
                    <a:pt x="1387" y="1258"/>
                  </a:lnTo>
                  <a:lnTo>
                    <a:pt x="1415" y="1222"/>
                  </a:lnTo>
                  <a:lnTo>
                    <a:pt x="1439" y="1184"/>
                  </a:lnTo>
                  <a:lnTo>
                    <a:pt x="1463" y="1144"/>
                  </a:lnTo>
                  <a:lnTo>
                    <a:pt x="1483" y="1102"/>
                  </a:lnTo>
                  <a:lnTo>
                    <a:pt x="1501" y="1058"/>
                  </a:lnTo>
                  <a:lnTo>
                    <a:pt x="1517" y="1014"/>
                  </a:lnTo>
                  <a:lnTo>
                    <a:pt x="1531" y="968"/>
                  </a:lnTo>
                  <a:lnTo>
                    <a:pt x="1541" y="922"/>
                  </a:lnTo>
                  <a:lnTo>
                    <a:pt x="1547" y="874"/>
                  </a:lnTo>
                  <a:lnTo>
                    <a:pt x="1553" y="826"/>
                  </a:lnTo>
                  <a:lnTo>
                    <a:pt x="1553" y="778"/>
                  </a:lnTo>
                  <a:lnTo>
                    <a:pt x="1553" y="778"/>
                  </a:lnTo>
                  <a:lnTo>
                    <a:pt x="1553" y="738"/>
                  </a:lnTo>
                  <a:lnTo>
                    <a:pt x="1549" y="698"/>
                  </a:lnTo>
                  <a:lnTo>
                    <a:pt x="1545" y="658"/>
                  </a:lnTo>
                  <a:lnTo>
                    <a:pt x="1539" y="620"/>
                  </a:lnTo>
                  <a:lnTo>
                    <a:pt x="1529" y="582"/>
                  </a:lnTo>
                  <a:lnTo>
                    <a:pt x="1519" y="546"/>
                  </a:lnTo>
                  <a:lnTo>
                    <a:pt x="1507" y="510"/>
                  </a:lnTo>
                  <a:lnTo>
                    <a:pt x="1493" y="474"/>
                  </a:lnTo>
                  <a:lnTo>
                    <a:pt x="1477" y="440"/>
                  </a:lnTo>
                  <a:lnTo>
                    <a:pt x="1461" y="406"/>
                  </a:lnTo>
                  <a:lnTo>
                    <a:pt x="1441" y="374"/>
                  </a:lnTo>
                  <a:lnTo>
                    <a:pt x="1421" y="342"/>
                  </a:lnTo>
                  <a:lnTo>
                    <a:pt x="1399" y="312"/>
                  </a:lnTo>
                  <a:lnTo>
                    <a:pt x="1377" y="282"/>
                  </a:lnTo>
                  <a:lnTo>
                    <a:pt x="1351" y="254"/>
                  </a:lnTo>
                  <a:lnTo>
                    <a:pt x="1327" y="228"/>
                  </a:lnTo>
                  <a:lnTo>
                    <a:pt x="1299" y="202"/>
                  </a:lnTo>
                  <a:lnTo>
                    <a:pt x="1271" y="178"/>
                  </a:lnTo>
                  <a:lnTo>
                    <a:pt x="1241" y="154"/>
                  </a:lnTo>
                  <a:lnTo>
                    <a:pt x="1211" y="132"/>
                  </a:lnTo>
                  <a:lnTo>
                    <a:pt x="1179" y="112"/>
                  </a:lnTo>
                  <a:lnTo>
                    <a:pt x="1147" y="94"/>
                  </a:lnTo>
                  <a:lnTo>
                    <a:pt x="1113" y="76"/>
                  </a:lnTo>
                  <a:lnTo>
                    <a:pt x="1079" y="62"/>
                  </a:lnTo>
                  <a:lnTo>
                    <a:pt x="1043" y="48"/>
                  </a:lnTo>
                  <a:lnTo>
                    <a:pt x="1007" y="34"/>
                  </a:lnTo>
                  <a:lnTo>
                    <a:pt x="971" y="24"/>
                  </a:lnTo>
                  <a:lnTo>
                    <a:pt x="933" y="16"/>
                  </a:lnTo>
                  <a:lnTo>
                    <a:pt x="896" y="8"/>
                  </a:lnTo>
                  <a:lnTo>
                    <a:pt x="858" y="4"/>
                  </a:lnTo>
                  <a:lnTo>
                    <a:pt x="818" y="2"/>
                  </a:lnTo>
                  <a:lnTo>
                    <a:pt x="778" y="0"/>
                  </a:lnTo>
                  <a:lnTo>
                    <a:pt x="77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 name="Flowchart: Data 19">
            <a:extLst>
              <a:ext uri="{FF2B5EF4-FFF2-40B4-BE49-F238E27FC236}">
                <a16:creationId xmlns:a16="http://schemas.microsoft.com/office/drawing/2014/main" id="{CEF10530-D5EF-4D73-A8D2-254F067C3C26}"/>
              </a:ext>
            </a:extLst>
          </p:cNvPr>
          <p:cNvSpPr/>
          <p:nvPr userDrawn="1"/>
        </p:nvSpPr>
        <p:spPr>
          <a:xfrm>
            <a:off x="934728" y="-1"/>
            <a:ext cx="2925723" cy="5155935"/>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117"/>
              <a:gd name="connsiteY0" fmla="*/ 10058 h 10058"/>
              <a:gd name="connsiteX1" fmla="*/ 211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3731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7060 w 10117"/>
              <a:gd name="connsiteY3" fmla="*/ 10058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6708 w 10117"/>
              <a:gd name="connsiteY3" fmla="*/ 10058 h 10058"/>
              <a:gd name="connsiteX4" fmla="*/ 0 w 10117"/>
              <a:gd name="connsiteY4" fmla="*/ 10058 h 10058"/>
              <a:gd name="connsiteX0" fmla="*/ 0 w 10117"/>
              <a:gd name="connsiteY0" fmla="*/ 10058 h 10116"/>
              <a:gd name="connsiteX1" fmla="*/ 2997 w 10117"/>
              <a:gd name="connsiteY1" fmla="*/ 0 h 10116"/>
              <a:gd name="connsiteX2" fmla="*/ 10117 w 10117"/>
              <a:gd name="connsiteY2" fmla="*/ 0 h 10116"/>
              <a:gd name="connsiteX3" fmla="*/ 6767 w 10117"/>
              <a:gd name="connsiteY3" fmla="*/ 10116 h 10116"/>
              <a:gd name="connsiteX4" fmla="*/ 0 w 10117"/>
              <a:gd name="connsiteY4" fmla="*/ 10058 h 10116"/>
              <a:gd name="connsiteX0" fmla="*/ 0 w 10264"/>
              <a:gd name="connsiteY0" fmla="*/ 10116 h 10116"/>
              <a:gd name="connsiteX1" fmla="*/ 3144 w 10264"/>
              <a:gd name="connsiteY1" fmla="*/ 0 h 10116"/>
              <a:gd name="connsiteX2" fmla="*/ 10264 w 10264"/>
              <a:gd name="connsiteY2" fmla="*/ 0 h 10116"/>
              <a:gd name="connsiteX3" fmla="*/ 6914 w 10264"/>
              <a:gd name="connsiteY3" fmla="*/ 10116 h 10116"/>
              <a:gd name="connsiteX4" fmla="*/ 0 w 10264"/>
              <a:gd name="connsiteY4" fmla="*/ 10116 h 10116"/>
              <a:gd name="connsiteX0" fmla="*/ 0 w 10264"/>
              <a:gd name="connsiteY0" fmla="*/ 10116 h 10145"/>
              <a:gd name="connsiteX1" fmla="*/ 3144 w 10264"/>
              <a:gd name="connsiteY1" fmla="*/ 0 h 10145"/>
              <a:gd name="connsiteX2" fmla="*/ 10264 w 10264"/>
              <a:gd name="connsiteY2" fmla="*/ 0 h 10145"/>
              <a:gd name="connsiteX3" fmla="*/ 7002 w 10264"/>
              <a:gd name="connsiteY3" fmla="*/ 10145 h 10145"/>
              <a:gd name="connsiteX4" fmla="*/ 0 w 10264"/>
              <a:gd name="connsiteY4" fmla="*/ 10116 h 10145"/>
              <a:gd name="connsiteX0" fmla="*/ 0 w 13434"/>
              <a:gd name="connsiteY0" fmla="*/ 20349 h 20349"/>
              <a:gd name="connsiteX1" fmla="*/ 6314 w 13434"/>
              <a:gd name="connsiteY1" fmla="*/ 0 h 20349"/>
              <a:gd name="connsiteX2" fmla="*/ 13434 w 13434"/>
              <a:gd name="connsiteY2" fmla="*/ 0 h 20349"/>
              <a:gd name="connsiteX3" fmla="*/ 10172 w 13434"/>
              <a:gd name="connsiteY3" fmla="*/ 10145 h 20349"/>
              <a:gd name="connsiteX4" fmla="*/ 0 w 13434"/>
              <a:gd name="connsiteY4" fmla="*/ 20349 h 20349"/>
              <a:gd name="connsiteX0" fmla="*/ 0 w 13434"/>
              <a:gd name="connsiteY0" fmla="*/ 20349 h 20349"/>
              <a:gd name="connsiteX1" fmla="*/ 6314 w 13434"/>
              <a:gd name="connsiteY1" fmla="*/ 0 h 20349"/>
              <a:gd name="connsiteX2" fmla="*/ 13434 w 13434"/>
              <a:gd name="connsiteY2" fmla="*/ 0 h 20349"/>
              <a:gd name="connsiteX3" fmla="*/ 7031 w 13434"/>
              <a:gd name="connsiteY3" fmla="*/ 19971 h 20349"/>
              <a:gd name="connsiteX4" fmla="*/ 0 w 13434"/>
              <a:gd name="connsiteY4" fmla="*/ 20349 h 20349"/>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20087 h 20087"/>
              <a:gd name="connsiteX1" fmla="*/ 6226 w 13346"/>
              <a:gd name="connsiteY1" fmla="*/ 0 h 20087"/>
              <a:gd name="connsiteX2" fmla="*/ 13346 w 13346"/>
              <a:gd name="connsiteY2" fmla="*/ 0 h 20087"/>
              <a:gd name="connsiteX3" fmla="*/ 6943 w 13346"/>
              <a:gd name="connsiteY3" fmla="*/ 19971 h 20087"/>
              <a:gd name="connsiteX4" fmla="*/ 0 w 13346"/>
              <a:gd name="connsiteY4" fmla="*/ 20087 h 20087"/>
              <a:gd name="connsiteX0" fmla="*/ 0 w 13317"/>
              <a:gd name="connsiteY0" fmla="*/ 19942 h 19971"/>
              <a:gd name="connsiteX1" fmla="*/ 6197 w 13317"/>
              <a:gd name="connsiteY1" fmla="*/ 0 h 19971"/>
              <a:gd name="connsiteX2" fmla="*/ 13317 w 13317"/>
              <a:gd name="connsiteY2" fmla="*/ 0 h 19971"/>
              <a:gd name="connsiteX3" fmla="*/ 6914 w 13317"/>
              <a:gd name="connsiteY3" fmla="*/ 19971 h 19971"/>
              <a:gd name="connsiteX4" fmla="*/ 0 w 13317"/>
              <a:gd name="connsiteY4" fmla="*/ 19942 h 19971"/>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19942 h 19971"/>
              <a:gd name="connsiteX1" fmla="*/ 6226 w 13346"/>
              <a:gd name="connsiteY1" fmla="*/ 0 h 19971"/>
              <a:gd name="connsiteX2" fmla="*/ 13346 w 13346"/>
              <a:gd name="connsiteY2" fmla="*/ 0 h 19971"/>
              <a:gd name="connsiteX3" fmla="*/ 6943 w 13346"/>
              <a:gd name="connsiteY3" fmla="*/ 19971 h 19971"/>
              <a:gd name="connsiteX4" fmla="*/ 0 w 13346"/>
              <a:gd name="connsiteY4" fmla="*/ 19942 h 19971"/>
              <a:gd name="connsiteX0" fmla="*/ 0 w 13754"/>
              <a:gd name="connsiteY0" fmla="*/ 19897 h 19971"/>
              <a:gd name="connsiteX1" fmla="*/ 6634 w 13754"/>
              <a:gd name="connsiteY1" fmla="*/ 0 h 19971"/>
              <a:gd name="connsiteX2" fmla="*/ 13754 w 13754"/>
              <a:gd name="connsiteY2" fmla="*/ 0 h 19971"/>
              <a:gd name="connsiteX3" fmla="*/ 7351 w 13754"/>
              <a:gd name="connsiteY3" fmla="*/ 19971 h 19971"/>
              <a:gd name="connsiteX4" fmla="*/ 0 w 13754"/>
              <a:gd name="connsiteY4" fmla="*/ 19897 h 19971"/>
              <a:gd name="connsiteX0" fmla="*/ 0 w 13634"/>
              <a:gd name="connsiteY0" fmla="*/ 19976 h 19976"/>
              <a:gd name="connsiteX1" fmla="*/ 6514 w 13634"/>
              <a:gd name="connsiteY1" fmla="*/ 0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8589 w 13634"/>
              <a:gd name="connsiteY1" fmla="*/ 695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6934 w 13634"/>
              <a:gd name="connsiteY1" fmla="*/ 377 h 19976"/>
              <a:gd name="connsiteX2" fmla="*/ 13634 w 13634"/>
              <a:gd name="connsiteY2" fmla="*/ 0 h 19976"/>
              <a:gd name="connsiteX3" fmla="*/ 7231 w 13634"/>
              <a:gd name="connsiteY3" fmla="*/ 19971 h 19976"/>
              <a:gd name="connsiteX4" fmla="*/ 0 w 13634"/>
              <a:gd name="connsiteY4" fmla="*/ 19976 h 19976"/>
              <a:gd name="connsiteX0" fmla="*/ 0 w 14447"/>
              <a:gd name="connsiteY0" fmla="*/ 19738 h 19971"/>
              <a:gd name="connsiteX1" fmla="*/ 7747 w 14447"/>
              <a:gd name="connsiteY1" fmla="*/ 377 h 19971"/>
              <a:gd name="connsiteX2" fmla="*/ 14447 w 14447"/>
              <a:gd name="connsiteY2" fmla="*/ 0 h 19971"/>
              <a:gd name="connsiteX3" fmla="*/ 8044 w 14447"/>
              <a:gd name="connsiteY3" fmla="*/ 19971 h 19971"/>
              <a:gd name="connsiteX4" fmla="*/ 0 w 14447"/>
              <a:gd name="connsiteY4" fmla="*/ 19738 h 19971"/>
              <a:gd name="connsiteX0" fmla="*/ 0 w 14447"/>
              <a:gd name="connsiteY0" fmla="*/ 19738 h 19738"/>
              <a:gd name="connsiteX1" fmla="*/ 7747 w 14447"/>
              <a:gd name="connsiteY1" fmla="*/ 377 h 19738"/>
              <a:gd name="connsiteX2" fmla="*/ 14447 w 14447"/>
              <a:gd name="connsiteY2" fmla="*/ 0 h 19738"/>
              <a:gd name="connsiteX3" fmla="*/ 5604 w 14447"/>
              <a:gd name="connsiteY3" fmla="*/ 19614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370 w 14447"/>
              <a:gd name="connsiteY3" fmla="*/ 19495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931 w 14447"/>
              <a:gd name="connsiteY3" fmla="*/ 19713 h 19738"/>
              <a:gd name="connsiteX4" fmla="*/ 0 w 14447"/>
              <a:gd name="connsiteY4" fmla="*/ 19738 h 19738"/>
              <a:gd name="connsiteX0" fmla="*/ 0 w 12989"/>
              <a:gd name="connsiteY0" fmla="*/ 19817 h 19817"/>
              <a:gd name="connsiteX1" fmla="*/ 7747 w 12989"/>
              <a:gd name="connsiteY1" fmla="*/ 456 h 19817"/>
              <a:gd name="connsiteX2" fmla="*/ 12989 w 12989"/>
              <a:gd name="connsiteY2" fmla="*/ 0 h 19817"/>
              <a:gd name="connsiteX3" fmla="*/ 4931 w 12989"/>
              <a:gd name="connsiteY3" fmla="*/ 19792 h 19817"/>
              <a:gd name="connsiteX4" fmla="*/ 0 w 12989"/>
              <a:gd name="connsiteY4" fmla="*/ 19817 h 19817"/>
              <a:gd name="connsiteX0" fmla="*/ 0 w 14083"/>
              <a:gd name="connsiteY0" fmla="*/ 20075 h 20075"/>
              <a:gd name="connsiteX1" fmla="*/ 7747 w 14083"/>
              <a:gd name="connsiteY1" fmla="*/ 714 h 20075"/>
              <a:gd name="connsiteX2" fmla="*/ 14083 w 14083"/>
              <a:gd name="connsiteY2" fmla="*/ 0 h 20075"/>
              <a:gd name="connsiteX3" fmla="*/ 4931 w 14083"/>
              <a:gd name="connsiteY3" fmla="*/ 20050 h 20075"/>
              <a:gd name="connsiteX4" fmla="*/ 0 w 14083"/>
              <a:gd name="connsiteY4" fmla="*/ 20075 h 20075"/>
              <a:gd name="connsiteX0" fmla="*/ 0 w 14083"/>
              <a:gd name="connsiteY0" fmla="*/ 20075 h 20075"/>
              <a:gd name="connsiteX1" fmla="*/ 7747 w 14083"/>
              <a:gd name="connsiteY1" fmla="*/ 714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075 h 20075"/>
              <a:gd name="connsiteX1" fmla="*/ 9822 w 14083"/>
              <a:gd name="connsiteY1" fmla="*/ 516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115 h 20115"/>
              <a:gd name="connsiteX1" fmla="*/ 8308 w 14083"/>
              <a:gd name="connsiteY1" fmla="*/ 0 h 20115"/>
              <a:gd name="connsiteX2" fmla="*/ 14083 w 14083"/>
              <a:gd name="connsiteY2" fmla="*/ 40 h 20115"/>
              <a:gd name="connsiteX3" fmla="*/ 5436 w 14083"/>
              <a:gd name="connsiteY3" fmla="*/ 19951 h 20115"/>
              <a:gd name="connsiteX4" fmla="*/ 0 w 14083"/>
              <a:gd name="connsiteY4" fmla="*/ 20115 h 20115"/>
              <a:gd name="connsiteX0" fmla="*/ 0 w 14027"/>
              <a:gd name="connsiteY0" fmla="*/ 20115 h 20115"/>
              <a:gd name="connsiteX1" fmla="*/ 8308 w 14027"/>
              <a:gd name="connsiteY1" fmla="*/ 0 h 20115"/>
              <a:gd name="connsiteX2" fmla="*/ 14027 w 14027"/>
              <a:gd name="connsiteY2" fmla="*/ 0 h 20115"/>
              <a:gd name="connsiteX3" fmla="*/ 5436 w 14027"/>
              <a:gd name="connsiteY3" fmla="*/ 19951 h 20115"/>
              <a:gd name="connsiteX4" fmla="*/ 0 w 14027"/>
              <a:gd name="connsiteY4" fmla="*/ 20115 h 20115"/>
              <a:gd name="connsiteX0" fmla="*/ 0 w 14111"/>
              <a:gd name="connsiteY0" fmla="*/ 19996 h 19996"/>
              <a:gd name="connsiteX1" fmla="*/ 8392 w 14111"/>
              <a:gd name="connsiteY1" fmla="*/ 0 h 19996"/>
              <a:gd name="connsiteX2" fmla="*/ 14111 w 14111"/>
              <a:gd name="connsiteY2" fmla="*/ 0 h 19996"/>
              <a:gd name="connsiteX3" fmla="*/ 5520 w 14111"/>
              <a:gd name="connsiteY3" fmla="*/ 19951 h 19996"/>
              <a:gd name="connsiteX4" fmla="*/ 0 w 14111"/>
              <a:gd name="connsiteY4" fmla="*/ 19996 h 19996"/>
              <a:gd name="connsiteX0" fmla="*/ 0 w 12747"/>
              <a:gd name="connsiteY0" fmla="*/ 19996 h 19996"/>
              <a:gd name="connsiteX1" fmla="*/ 7028 w 12747"/>
              <a:gd name="connsiteY1" fmla="*/ 0 h 19996"/>
              <a:gd name="connsiteX2" fmla="*/ 12747 w 12747"/>
              <a:gd name="connsiteY2" fmla="*/ 0 h 19996"/>
              <a:gd name="connsiteX3" fmla="*/ 4156 w 12747"/>
              <a:gd name="connsiteY3" fmla="*/ 19951 h 19996"/>
              <a:gd name="connsiteX4" fmla="*/ 0 w 12747"/>
              <a:gd name="connsiteY4" fmla="*/ 19996 h 19996"/>
              <a:gd name="connsiteX0" fmla="*/ 0 w 12747"/>
              <a:gd name="connsiteY0" fmla="*/ 19996 h 19996"/>
              <a:gd name="connsiteX1" fmla="*/ 7028 w 12747"/>
              <a:gd name="connsiteY1" fmla="*/ 0 h 19996"/>
              <a:gd name="connsiteX2" fmla="*/ 12747 w 12747"/>
              <a:gd name="connsiteY2" fmla="*/ 0 h 19996"/>
              <a:gd name="connsiteX3" fmla="*/ 5659 w 12747"/>
              <a:gd name="connsiteY3" fmla="*/ 19975 h 19996"/>
              <a:gd name="connsiteX4" fmla="*/ 0 w 12747"/>
              <a:gd name="connsiteY4" fmla="*/ 19996 h 19996"/>
              <a:gd name="connsiteX0" fmla="*/ 0 w 13508"/>
              <a:gd name="connsiteY0" fmla="*/ 19996 h 19996"/>
              <a:gd name="connsiteX1" fmla="*/ 7028 w 13508"/>
              <a:gd name="connsiteY1" fmla="*/ 0 h 19996"/>
              <a:gd name="connsiteX2" fmla="*/ 13508 w 13508"/>
              <a:gd name="connsiteY2" fmla="*/ 26 h 19996"/>
              <a:gd name="connsiteX3" fmla="*/ 5659 w 13508"/>
              <a:gd name="connsiteY3" fmla="*/ 19975 h 19996"/>
              <a:gd name="connsiteX4" fmla="*/ 0 w 13508"/>
              <a:gd name="connsiteY4" fmla="*/ 19996 h 19996"/>
              <a:gd name="connsiteX0" fmla="*/ 0 w 13540"/>
              <a:gd name="connsiteY0" fmla="*/ 19996 h 19996"/>
              <a:gd name="connsiteX1" fmla="*/ 7028 w 13540"/>
              <a:gd name="connsiteY1" fmla="*/ 0 h 19996"/>
              <a:gd name="connsiteX2" fmla="*/ 13540 w 13540"/>
              <a:gd name="connsiteY2" fmla="*/ 0 h 19996"/>
              <a:gd name="connsiteX3" fmla="*/ 5659 w 13540"/>
              <a:gd name="connsiteY3" fmla="*/ 19975 h 19996"/>
              <a:gd name="connsiteX4" fmla="*/ 0 w 13540"/>
              <a:gd name="connsiteY4" fmla="*/ 19996 h 19996"/>
              <a:gd name="connsiteX0" fmla="*/ 0 w 13572"/>
              <a:gd name="connsiteY0" fmla="*/ 19996 h 19996"/>
              <a:gd name="connsiteX1" fmla="*/ 7028 w 13572"/>
              <a:gd name="connsiteY1" fmla="*/ 0 h 19996"/>
              <a:gd name="connsiteX2" fmla="*/ 13572 w 13572"/>
              <a:gd name="connsiteY2" fmla="*/ 0 h 19996"/>
              <a:gd name="connsiteX3" fmla="*/ 5659 w 13572"/>
              <a:gd name="connsiteY3" fmla="*/ 19975 h 19996"/>
              <a:gd name="connsiteX4" fmla="*/ 0 w 13572"/>
              <a:gd name="connsiteY4" fmla="*/ 19996 h 19996"/>
              <a:gd name="connsiteX0" fmla="*/ 0 w 13699"/>
              <a:gd name="connsiteY0" fmla="*/ 19917 h 19975"/>
              <a:gd name="connsiteX1" fmla="*/ 7155 w 13699"/>
              <a:gd name="connsiteY1" fmla="*/ 0 h 19975"/>
              <a:gd name="connsiteX2" fmla="*/ 13699 w 13699"/>
              <a:gd name="connsiteY2" fmla="*/ 0 h 19975"/>
              <a:gd name="connsiteX3" fmla="*/ 5786 w 13699"/>
              <a:gd name="connsiteY3" fmla="*/ 19975 h 19975"/>
              <a:gd name="connsiteX4" fmla="*/ 0 w 13699"/>
              <a:gd name="connsiteY4" fmla="*/ 19917 h 19975"/>
              <a:gd name="connsiteX0" fmla="*/ 0 w 13699"/>
              <a:gd name="connsiteY0" fmla="*/ 19917 h 19923"/>
              <a:gd name="connsiteX1" fmla="*/ 7155 w 13699"/>
              <a:gd name="connsiteY1" fmla="*/ 0 h 19923"/>
              <a:gd name="connsiteX2" fmla="*/ 13699 w 13699"/>
              <a:gd name="connsiteY2" fmla="*/ 0 h 19923"/>
              <a:gd name="connsiteX3" fmla="*/ 6325 w 13699"/>
              <a:gd name="connsiteY3" fmla="*/ 19923 h 19923"/>
              <a:gd name="connsiteX4" fmla="*/ 0 w 13699"/>
              <a:gd name="connsiteY4" fmla="*/ 19917 h 19923"/>
              <a:gd name="connsiteX0" fmla="*/ 0 w 13699"/>
              <a:gd name="connsiteY0" fmla="*/ 19917 h 19923"/>
              <a:gd name="connsiteX1" fmla="*/ 7155 w 13699"/>
              <a:gd name="connsiteY1" fmla="*/ 0 h 19923"/>
              <a:gd name="connsiteX2" fmla="*/ 13699 w 13699"/>
              <a:gd name="connsiteY2" fmla="*/ 0 h 19923"/>
              <a:gd name="connsiteX3" fmla="*/ 6357 w 13699"/>
              <a:gd name="connsiteY3" fmla="*/ 19923 h 19923"/>
              <a:gd name="connsiteX4" fmla="*/ 0 w 13699"/>
              <a:gd name="connsiteY4" fmla="*/ 19917 h 19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9" h="19923">
                <a:moveTo>
                  <a:pt x="0" y="19917"/>
                </a:moveTo>
                <a:lnTo>
                  <a:pt x="7155" y="0"/>
                </a:lnTo>
                <a:lnTo>
                  <a:pt x="13699" y="0"/>
                </a:lnTo>
                <a:lnTo>
                  <a:pt x="6357" y="19923"/>
                </a:lnTo>
                <a:lnTo>
                  <a:pt x="0" y="199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Text Placeholder 2">
            <a:extLst>
              <a:ext uri="{FF2B5EF4-FFF2-40B4-BE49-F238E27FC236}">
                <a16:creationId xmlns:a16="http://schemas.microsoft.com/office/drawing/2014/main" id="{35563473-4E8A-4207-AA89-8AE4BAC07F4E}"/>
              </a:ext>
            </a:extLst>
          </p:cNvPr>
          <p:cNvSpPr>
            <a:spLocks noGrp="1"/>
          </p:cNvSpPr>
          <p:nvPr>
            <p:ph type="body" sz="quarter" idx="10"/>
          </p:nvPr>
        </p:nvSpPr>
        <p:spPr>
          <a:xfrm>
            <a:off x="4245761" y="3674797"/>
            <a:ext cx="7048500" cy="1481137"/>
          </a:xfrm>
        </p:spPr>
        <p:txBody>
          <a:bodyPr>
            <a:noAutofit/>
          </a:bodyPr>
          <a:lstStyle>
            <a:lvl1pPr marL="0" indent="0">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3645232068"/>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y_bg">
    <p:bg>
      <p:bgPr>
        <a:solidFill>
          <a:schemeClr val="tx1"/>
        </a:solidFill>
        <a:effectLst/>
      </p:bgPr>
    </p:bg>
    <p:spTree>
      <p:nvGrpSpPr>
        <p:cNvPr id="1" name=""/>
        <p:cNvGrpSpPr/>
        <p:nvPr/>
      </p:nvGrpSpPr>
      <p:grpSpPr>
        <a:xfrm>
          <a:off x="0" y="0"/>
          <a:ext cx="0" cy="0"/>
          <a:chOff x="0" y="0"/>
          <a:chExt cx="0" cy="0"/>
        </a:xfrm>
      </p:grpSpPr>
      <p:sp>
        <p:nvSpPr>
          <p:cNvPr id="146" name="Title 145">
            <a:extLst>
              <a:ext uri="{FF2B5EF4-FFF2-40B4-BE49-F238E27FC236}">
                <a16:creationId xmlns:a16="http://schemas.microsoft.com/office/drawing/2014/main" id="{E4898C39-B044-416F-B02C-21BF9F5B6D3C}"/>
              </a:ext>
            </a:extLst>
          </p:cNvPr>
          <p:cNvSpPr>
            <a:spLocks noGrp="1"/>
          </p:cNvSpPr>
          <p:nvPr>
            <p:ph type="title"/>
          </p:nvPr>
        </p:nvSpPr>
        <p:spPr>
          <a:xfrm>
            <a:off x="4206721" y="1748087"/>
            <a:ext cx="7126581" cy="1857527"/>
          </a:xfrm>
        </p:spPr>
        <p:txBody>
          <a:bodyPr anchor="b" anchorCtr="0">
            <a:noAutofit/>
          </a:bodyPr>
          <a:lstStyle>
            <a:lvl1pPr>
              <a:lnSpc>
                <a:spcPts val="6200"/>
              </a:lnSpc>
              <a:defRPr sz="6000">
                <a:solidFill>
                  <a:schemeClr val="accent1"/>
                </a:solidFill>
              </a:defRPr>
            </a:lvl1pPr>
          </a:lstStyle>
          <a:p>
            <a:r>
              <a:rPr lang="en-US" dirty="0"/>
              <a:t>Click to edit Master title style</a:t>
            </a:r>
          </a:p>
        </p:txBody>
      </p:sp>
      <p:grpSp>
        <p:nvGrpSpPr>
          <p:cNvPr id="5" name="Group 4">
            <a:extLst>
              <a:ext uri="{FF2B5EF4-FFF2-40B4-BE49-F238E27FC236}">
                <a16:creationId xmlns:a16="http://schemas.microsoft.com/office/drawing/2014/main" id="{2F5B84DB-FED6-4EDD-94CE-23DAC6FBB8A7}"/>
              </a:ext>
            </a:extLst>
          </p:cNvPr>
          <p:cNvGrpSpPr>
            <a:grpSpLocks noChangeAspect="1"/>
          </p:cNvGrpSpPr>
          <p:nvPr userDrawn="1"/>
        </p:nvGrpSpPr>
        <p:grpSpPr bwMode="auto">
          <a:xfrm>
            <a:off x="934728" y="5648960"/>
            <a:ext cx="1204497" cy="514414"/>
            <a:chOff x="2023" y="1384"/>
            <a:chExt cx="3634" cy="1552"/>
          </a:xfrm>
          <a:solidFill>
            <a:schemeClr val="bg1"/>
          </a:solidFill>
        </p:grpSpPr>
        <p:sp>
          <p:nvSpPr>
            <p:cNvPr id="7" name="Freeform 5">
              <a:extLst>
                <a:ext uri="{FF2B5EF4-FFF2-40B4-BE49-F238E27FC236}">
                  <a16:creationId xmlns:a16="http://schemas.microsoft.com/office/drawing/2014/main" id="{BC793854-30D8-4A17-A10E-DCFDD9A91EAB}"/>
                </a:ext>
              </a:extLst>
            </p:cNvPr>
            <p:cNvSpPr>
              <a:spLocks/>
            </p:cNvSpPr>
            <p:nvPr userDrawn="1"/>
          </p:nvSpPr>
          <p:spPr bwMode="auto">
            <a:xfrm>
              <a:off x="4282" y="1882"/>
              <a:ext cx="374" cy="556"/>
            </a:xfrm>
            <a:custGeom>
              <a:avLst/>
              <a:gdLst>
                <a:gd name="T0" fmla="*/ 374 w 374"/>
                <a:gd name="T1" fmla="*/ 0 h 556"/>
                <a:gd name="T2" fmla="*/ 336 w 374"/>
                <a:gd name="T3" fmla="*/ 116 h 556"/>
                <a:gd name="T4" fmla="*/ 146 w 374"/>
                <a:gd name="T5" fmla="*/ 116 h 556"/>
                <a:gd name="T6" fmla="*/ 146 w 374"/>
                <a:gd name="T7" fmla="*/ 234 h 556"/>
                <a:gd name="T8" fmla="*/ 342 w 374"/>
                <a:gd name="T9" fmla="*/ 234 h 556"/>
                <a:gd name="T10" fmla="*/ 306 w 374"/>
                <a:gd name="T11" fmla="*/ 346 h 556"/>
                <a:gd name="T12" fmla="*/ 146 w 374"/>
                <a:gd name="T13" fmla="*/ 346 h 556"/>
                <a:gd name="T14" fmla="*/ 146 w 374"/>
                <a:gd name="T15" fmla="*/ 556 h 556"/>
                <a:gd name="T16" fmla="*/ 0 w 374"/>
                <a:gd name="T17" fmla="*/ 556 h 556"/>
                <a:gd name="T18" fmla="*/ 0 w 374"/>
                <a:gd name="T19" fmla="*/ 0 h 556"/>
                <a:gd name="T20" fmla="*/ 374 w 374"/>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4" h="556">
                  <a:moveTo>
                    <a:pt x="374" y="0"/>
                  </a:moveTo>
                  <a:lnTo>
                    <a:pt x="336" y="116"/>
                  </a:lnTo>
                  <a:lnTo>
                    <a:pt x="146" y="116"/>
                  </a:lnTo>
                  <a:lnTo>
                    <a:pt x="146" y="234"/>
                  </a:lnTo>
                  <a:lnTo>
                    <a:pt x="342" y="234"/>
                  </a:lnTo>
                  <a:lnTo>
                    <a:pt x="306" y="346"/>
                  </a:lnTo>
                  <a:lnTo>
                    <a:pt x="146" y="346"/>
                  </a:lnTo>
                  <a:lnTo>
                    <a:pt x="146" y="556"/>
                  </a:lnTo>
                  <a:lnTo>
                    <a:pt x="0" y="556"/>
                  </a:lnTo>
                  <a:lnTo>
                    <a:pt x="0" y="0"/>
                  </a:lnTo>
                  <a:lnTo>
                    <a:pt x="3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6">
              <a:extLst>
                <a:ext uri="{FF2B5EF4-FFF2-40B4-BE49-F238E27FC236}">
                  <a16:creationId xmlns:a16="http://schemas.microsoft.com/office/drawing/2014/main" id="{4E3EB97D-30B7-49A3-96CC-B915F1761E86}"/>
                </a:ext>
              </a:extLst>
            </p:cNvPr>
            <p:cNvSpPr>
              <a:spLocks/>
            </p:cNvSpPr>
            <p:nvPr userDrawn="1"/>
          </p:nvSpPr>
          <p:spPr bwMode="auto">
            <a:xfrm>
              <a:off x="4282" y="1882"/>
              <a:ext cx="374" cy="556"/>
            </a:xfrm>
            <a:custGeom>
              <a:avLst/>
              <a:gdLst>
                <a:gd name="T0" fmla="*/ 374 w 374"/>
                <a:gd name="T1" fmla="*/ 0 h 556"/>
                <a:gd name="T2" fmla="*/ 336 w 374"/>
                <a:gd name="T3" fmla="*/ 116 h 556"/>
                <a:gd name="T4" fmla="*/ 146 w 374"/>
                <a:gd name="T5" fmla="*/ 116 h 556"/>
                <a:gd name="T6" fmla="*/ 146 w 374"/>
                <a:gd name="T7" fmla="*/ 234 h 556"/>
                <a:gd name="T8" fmla="*/ 342 w 374"/>
                <a:gd name="T9" fmla="*/ 234 h 556"/>
                <a:gd name="T10" fmla="*/ 306 w 374"/>
                <a:gd name="T11" fmla="*/ 346 h 556"/>
                <a:gd name="T12" fmla="*/ 146 w 374"/>
                <a:gd name="T13" fmla="*/ 346 h 556"/>
                <a:gd name="T14" fmla="*/ 146 w 374"/>
                <a:gd name="T15" fmla="*/ 556 h 556"/>
                <a:gd name="T16" fmla="*/ 0 w 374"/>
                <a:gd name="T17" fmla="*/ 556 h 556"/>
                <a:gd name="T18" fmla="*/ 0 w 374"/>
                <a:gd name="T19" fmla="*/ 0 h 556"/>
                <a:gd name="T20" fmla="*/ 374 w 374"/>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4" h="556">
                  <a:moveTo>
                    <a:pt x="374" y="0"/>
                  </a:moveTo>
                  <a:lnTo>
                    <a:pt x="336" y="116"/>
                  </a:lnTo>
                  <a:lnTo>
                    <a:pt x="146" y="116"/>
                  </a:lnTo>
                  <a:lnTo>
                    <a:pt x="146" y="234"/>
                  </a:lnTo>
                  <a:lnTo>
                    <a:pt x="342" y="234"/>
                  </a:lnTo>
                  <a:lnTo>
                    <a:pt x="306" y="346"/>
                  </a:lnTo>
                  <a:lnTo>
                    <a:pt x="146" y="346"/>
                  </a:lnTo>
                  <a:lnTo>
                    <a:pt x="146" y="556"/>
                  </a:lnTo>
                  <a:lnTo>
                    <a:pt x="0" y="556"/>
                  </a:lnTo>
                  <a:lnTo>
                    <a:pt x="0" y="0"/>
                  </a:lnTo>
                  <a:lnTo>
                    <a:pt x="3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7">
              <a:extLst>
                <a:ext uri="{FF2B5EF4-FFF2-40B4-BE49-F238E27FC236}">
                  <a16:creationId xmlns:a16="http://schemas.microsoft.com/office/drawing/2014/main" id="{728232A2-8E17-4466-8106-830D0CE5ED7F}"/>
                </a:ext>
              </a:extLst>
            </p:cNvPr>
            <p:cNvSpPr>
              <a:spLocks/>
            </p:cNvSpPr>
            <p:nvPr userDrawn="1"/>
          </p:nvSpPr>
          <p:spPr bwMode="auto">
            <a:xfrm>
              <a:off x="3820" y="1882"/>
              <a:ext cx="372" cy="556"/>
            </a:xfrm>
            <a:custGeom>
              <a:avLst/>
              <a:gdLst>
                <a:gd name="T0" fmla="*/ 372 w 372"/>
                <a:gd name="T1" fmla="*/ 0 h 556"/>
                <a:gd name="T2" fmla="*/ 334 w 372"/>
                <a:gd name="T3" fmla="*/ 116 h 556"/>
                <a:gd name="T4" fmla="*/ 144 w 372"/>
                <a:gd name="T5" fmla="*/ 116 h 556"/>
                <a:gd name="T6" fmla="*/ 144 w 372"/>
                <a:gd name="T7" fmla="*/ 234 h 556"/>
                <a:gd name="T8" fmla="*/ 340 w 372"/>
                <a:gd name="T9" fmla="*/ 234 h 556"/>
                <a:gd name="T10" fmla="*/ 304 w 372"/>
                <a:gd name="T11" fmla="*/ 346 h 556"/>
                <a:gd name="T12" fmla="*/ 144 w 372"/>
                <a:gd name="T13" fmla="*/ 346 h 556"/>
                <a:gd name="T14" fmla="*/ 144 w 372"/>
                <a:gd name="T15" fmla="*/ 556 h 556"/>
                <a:gd name="T16" fmla="*/ 0 w 372"/>
                <a:gd name="T17" fmla="*/ 556 h 556"/>
                <a:gd name="T18" fmla="*/ 0 w 372"/>
                <a:gd name="T19" fmla="*/ 0 h 556"/>
                <a:gd name="T20" fmla="*/ 372 w 372"/>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556">
                  <a:moveTo>
                    <a:pt x="372" y="0"/>
                  </a:moveTo>
                  <a:lnTo>
                    <a:pt x="334" y="116"/>
                  </a:lnTo>
                  <a:lnTo>
                    <a:pt x="144" y="116"/>
                  </a:lnTo>
                  <a:lnTo>
                    <a:pt x="144" y="234"/>
                  </a:lnTo>
                  <a:lnTo>
                    <a:pt x="340" y="234"/>
                  </a:lnTo>
                  <a:lnTo>
                    <a:pt x="304" y="346"/>
                  </a:lnTo>
                  <a:lnTo>
                    <a:pt x="144" y="346"/>
                  </a:lnTo>
                  <a:lnTo>
                    <a:pt x="144" y="556"/>
                  </a:lnTo>
                  <a:lnTo>
                    <a:pt x="0" y="556"/>
                  </a:lnTo>
                  <a:lnTo>
                    <a:pt x="0" y="0"/>
                  </a:lnTo>
                  <a:lnTo>
                    <a:pt x="37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8">
              <a:extLst>
                <a:ext uri="{FF2B5EF4-FFF2-40B4-BE49-F238E27FC236}">
                  <a16:creationId xmlns:a16="http://schemas.microsoft.com/office/drawing/2014/main" id="{92E4E3D7-2EBA-41A4-8527-349E6AC4F526}"/>
                </a:ext>
              </a:extLst>
            </p:cNvPr>
            <p:cNvSpPr>
              <a:spLocks noEditPoints="1"/>
            </p:cNvSpPr>
            <p:nvPr userDrawn="1"/>
          </p:nvSpPr>
          <p:spPr bwMode="auto">
            <a:xfrm>
              <a:off x="4636" y="1882"/>
              <a:ext cx="513" cy="556"/>
            </a:xfrm>
            <a:custGeom>
              <a:avLst/>
              <a:gdLst>
                <a:gd name="T0" fmla="*/ 339 w 513"/>
                <a:gd name="T1" fmla="*/ 458 h 556"/>
                <a:gd name="T2" fmla="*/ 165 w 513"/>
                <a:gd name="T3" fmla="*/ 458 h 556"/>
                <a:gd name="T4" fmla="*/ 137 w 513"/>
                <a:gd name="T5" fmla="*/ 556 h 556"/>
                <a:gd name="T6" fmla="*/ 0 w 513"/>
                <a:gd name="T7" fmla="*/ 556 h 556"/>
                <a:gd name="T8" fmla="*/ 175 w 513"/>
                <a:gd name="T9" fmla="*/ 0 h 556"/>
                <a:gd name="T10" fmla="*/ 331 w 513"/>
                <a:gd name="T11" fmla="*/ 0 h 556"/>
                <a:gd name="T12" fmla="*/ 513 w 513"/>
                <a:gd name="T13" fmla="*/ 556 h 556"/>
                <a:gd name="T14" fmla="*/ 365 w 513"/>
                <a:gd name="T15" fmla="*/ 556 h 556"/>
                <a:gd name="T16" fmla="*/ 339 w 513"/>
                <a:gd name="T17" fmla="*/ 458 h 556"/>
                <a:gd name="T18" fmla="*/ 187 w 513"/>
                <a:gd name="T19" fmla="*/ 346 h 556"/>
                <a:gd name="T20" fmla="*/ 313 w 513"/>
                <a:gd name="T21" fmla="*/ 346 h 556"/>
                <a:gd name="T22" fmla="*/ 253 w 513"/>
                <a:gd name="T23" fmla="*/ 136 h 556"/>
                <a:gd name="T24" fmla="*/ 187 w 513"/>
                <a:gd name="T25" fmla="*/ 346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3" h="556">
                  <a:moveTo>
                    <a:pt x="339" y="458"/>
                  </a:moveTo>
                  <a:lnTo>
                    <a:pt x="165" y="458"/>
                  </a:lnTo>
                  <a:lnTo>
                    <a:pt x="137" y="556"/>
                  </a:lnTo>
                  <a:lnTo>
                    <a:pt x="0" y="556"/>
                  </a:lnTo>
                  <a:lnTo>
                    <a:pt x="175" y="0"/>
                  </a:lnTo>
                  <a:lnTo>
                    <a:pt x="331" y="0"/>
                  </a:lnTo>
                  <a:lnTo>
                    <a:pt x="513" y="556"/>
                  </a:lnTo>
                  <a:lnTo>
                    <a:pt x="365" y="556"/>
                  </a:lnTo>
                  <a:lnTo>
                    <a:pt x="339" y="458"/>
                  </a:lnTo>
                  <a:close/>
                  <a:moveTo>
                    <a:pt x="187" y="346"/>
                  </a:moveTo>
                  <a:lnTo>
                    <a:pt x="313" y="346"/>
                  </a:lnTo>
                  <a:lnTo>
                    <a:pt x="253" y="136"/>
                  </a:lnTo>
                  <a:lnTo>
                    <a:pt x="187" y="3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9">
              <a:extLst>
                <a:ext uri="{FF2B5EF4-FFF2-40B4-BE49-F238E27FC236}">
                  <a16:creationId xmlns:a16="http://schemas.microsoft.com/office/drawing/2014/main" id="{18D79D2A-9DD6-41C1-B796-D9ECE2EE1C72}"/>
                </a:ext>
              </a:extLst>
            </p:cNvPr>
            <p:cNvSpPr>
              <a:spLocks noEditPoints="1"/>
            </p:cNvSpPr>
            <p:nvPr userDrawn="1"/>
          </p:nvSpPr>
          <p:spPr bwMode="auto">
            <a:xfrm>
              <a:off x="5217" y="1882"/>
              <a:ext cx="440" cy="556"/>
            </a:xfrm>
            <a:custGeom>
              <a:avLst/>
              <a:gdLst>
                <a:gd name="T0" fmla="*/ 418 w 440"/>
                <a:gd name="T1" fmla="*/ 188 h 556"/>
                <a:gd name="T2" fmla="*/ 412 w 440"/>
                <a:gd name="T3" fmla="*/ 244 h 556"/>
                <a:gd name="T4" fmla="*/ 406 w 440"/>
                <a:gd name="T5" fmla="*/ 268 h 556"/>
                <a:gd name="T6" fmla="*/ 396 w 440"/>
                <a:gd name="T7" fmla="*/ 288 h 556"/>
                <a:gd name="T8" fmla="*/ 366 w 440"/>
                <a:gd name="T9" fmla="*/ 320 h 556"/>
                <a:gd name="T10" fmla="*/ 348 w 440"/>
                <a:gd name="T11" fmla="*/ 334 h 556"/>
                <a:gd name="T12" fmla="*/ 440 w 440"/>
                <a:gd name="T13" fmla="*/ 556 h 556"/>
                <a:gd name="T14" fmla="*/ 188 w 440"/>
                <a:gd name="T15" fmla="*/ 346 h 556"/>
                <a:gd name="T16" fmla="*/ 142 w 440"/>
                <a:gd name="T17" fmla="*/ 556 h 556"/>
                <a:gd name="T18" fmla="*/ 0 w 440"/>
                <a:gd name="T19" fmla="*/ 0 h 556"/>
                <a:gd name="T20" fmla="*/ 242 w 440"/>
                <a:gd name="T21" fmla="*/ 0 h 556"/>
                <a:gd name="T22" fmla="*/ 288 w 440"/>
                <a:gd name="T23" fmla="*/ 4 h 556"/>
                <a:gd name="T24" fmla="*/ 324 w 440"/>
                <a:gd name="T25" fmla="*/ 14 h 556"/>
                <a:gd name="T26" fmla="*/ 340 w 440"/>
                <a:gd name="T27" fmla="*/ 22 h 556"/>
                <a:gd name="T28" fmla="*/ 368 w 440"/>
                <a:gd name="T29" fmla="*/ 40 h 556"/>
                <a:gd name="T30" fmla="*/ 378 w 440"/>
                <a:gd name="T31" fmla="*/ 52 h 556"/>
                <a:gd name="T32" fmla="*/ 396 w 440"/>
                <a:gd name="T33" fmla="*/ 76 h 556"/>
                <a:gd name="T34" fmla="*/ 408 w 440"/>
                <a:gd name="T35" fmla="*/ 106 h 556"/>
                <a:gd name="T36" fmla="*/ 414 w 440"/>
                <a:gd name="T37" fmla="*/ 120 h 556"/>
                <a:gd name="T38" fmla="*/ 418 w 440"/>
                <a:gd name="T39" fmla="*/ 154 h 556"/>
                <a:gd name="T40" fmla="*/ 418 w 440"/>
                <a:gd name="T41" fmla="*/ 188 h 556"/>
                <a:gd name="T42" fmla="*/ 216 w 440"/>
                <a:gd name="T43" fmla="*/ 250 h 556"/>
                <a:gd name="T44" fmla="*/ 230 w 440"/>
                <a:gd name="T45" fmla="*/ 248 h 556"/>
                <a:gd name="T46" fmla="*/ 254 w 440"/>
                <a:gd name="T47" fmla="*/ 240 h 556"/>
                <a:gd name="T48" fmla="*/ 262 w 440"/>
                <a:gd name="T49" fmla="*/ 234 h 556"/>
                <a:gd name="T50" fmla="*/ 274 w 440"/>
                <a:gd name="T51" fmla="*/ 214 h 556"/>
                <a:gd name="T52" fmla="*/ 278 w 440"/>
                <a:gd name="T53" fmla="*/ 188 h 556"/>
                <a:gd name="T54" fmla="*/ 278 w 440"/>
                <a:gd name="T55" fmla="*/ 176 h 556"/>
                <a:gd name="T56" fmla="*/ 274 w 440"/>
                <a:gd name="T57" fmla="*/ 150 h 556"/>
                <a:gd name="T58" fmla="*/ 262 w 440"/>
                <a:gd name="T59" fmla="*/ 130 h 556"/>
                <a:gd name="T60" fmla="*/ 244 w 440"/>
                <a:gd name="T61" fmla="*/ 120 h 556"/>
                <a:gd name="T62" fmla="*/ 216 w 440"/>
                <a:gd name="T63" fmla="*/ 116 h 556"/>
                <a:gd name="T64" fmla="*/ 142 w 440"/>
                <a:gd name="T65" fmla="*/ 25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0" h="556">
                  <a:moveTo>
                    <a:pt x="418" y="188"/>
                  </a:moveTo>
                  <a:lnTo>
                    <a:pt x="418" y="188"/>
                  </a:lnTo>
                  <a:lnTo>
                    <a:pt x="416" y="218"/>
                  </a:lnTo>
                  <a:lnTo>
                    <a:pt x="412" y="244"/>
                  </a:lnTo>
                  <a:lnTo>
                    <a:pt x="412" y="244"/>
                  </a:lnTo>
                  <a:lnTo>
                    <a:pt x="406" y="268"/>
                  </a:lnTo>
                  <a:lnTo>
                    <a:pt x="396" y="288"/>
                  </a:lnTo>
                  <a:lnTo>
                    <a:pt x="396" y="288"/>
                  </a:lnTo>
                  <a:lnTo>
                    <a:pt x="382" y="306"/>
                  </a:lnTo>
                  <a:lnTo>
                    <a:pt x="366" y="320"/>
                  </a:lnTo>
                  <a:lnTo>
                    <a:pt x="366" y="320"/>
                  </a:lnTo>
                  <a:lnTo>
                    <a:pt x="348" y="334"/>
                  </a:lnTo>
                  <a:lnTo>
                    <a:pt x="324" y="346"/>
                  </a:lnTo>
                  <a:lnTo>
                    <a:pt x="440" y="556"/>
                  </a:lnTo>
                  <a:lnTo>
                    <a:pt x="286" y="556"/>
                  </a:lnTo>
                  <a:lnTo>
                    <a:pt x="188" y="346"/>
                  </a:lnTo>
                  <a:lnTo>
                    <a:pt x="142" y="346"/>
                  </a:lnTo>
                  <a:lnTo>
                    <a:pt x="142" y="556"/>
                  </a:lnTo>
                  <a:lnTo>
                    <a:pt x="0" y="556"/>
                  </a:lnTo>
                  <a:lnTo>
                    <a:pt x="0" y="0"/>
                  </a:lnTo>
                  <a:lnTo>
                    <a:pt x="242" y="0"/>
                  </a:lnTo>
                  <a:lnTo>
                    <a:pt x="242" y="0"/>
                  </a:lnTo>
                  <a:lnTo>
                    <a:pt x="266" y="2"/>
                  </a:lnTo>
                  <a:lnTo>
                    <a:pt x="288" y="4"/>
                  </a:lnTo>
                  <a:lnTo>
                    <a:pt x="308" y="8"/>
                  </a:lnTo>
                  <a:lnTo>
                    <a:pt x="324" y="14"/>
                  </a:lnTo>
                  <a:lnTo>
                    <a:pt x="324" y="14"/>
                  </a:lnTo>
                  <a:lnTo>
                    <a:pt x="340" y="22"/>
                  </a:lnTo>
                  <a:lnTo>
                    <a:pt x="356" y="30"/>
                  </a:lnTo>
                  <a:lnTo>
                    <a:pt x="368" y="40"/>
                  </a:lnTo>
                  <a:lnTo>
                    <a:pt x="378" y="52"/>
                  </a:lnTo>
                  <a:lnTo>
                    <a:pt x="378" y="52"/>
                  </a:lnTo>
                  <a:lnTo>
                    <a:pt x="388" y="64"/>
                  </a:lnTo>
                  <a:lnTo>
                    <a:pt x="396" y="76"/>
                  </a:lnTo>
                  <a:lnTo>
                    <a:pt x="404" y="90"/>
                  </a:lnTo>
                  <a:lnTo>
                    <a:pt x="408" y="106"/>
                  </a:lnTo>
                  <a:lnTo>
                    <a:pt x="408" y="106"/>
                  </a:lnTo>
                  <a:lnTo>
                    <a:pt x="414" y="120"/>
                  </a:lnTo>
                  <a:lnTo>
                    <a:pt x="416" y="138"/>
                  </a:lnTo>
                  <a:lnTo>
                    <a:pt x="418" y="154"/>
                  </a:lnTo>
                  <a:lnTo>
                    <a:pt x="418" y="172"/>
                  </a:lnTo>
                  <a:lnTo>
                    <a:pt x="418" y="188"/>
                  </a:lnTo>
                  <a:close/>
                  <a:moveTo>
                    <a:pt x="142" y="250"/>
                  </a:moveTo>
                  <a:lnTo>
                    <a:pt x="216" y="250"/>
                  </a:lnTo>
                  <a:lnTo>
                    <a:pt x="216" y="250"/>
                  </a:lnTo>
                  <a:lnTo>
                    <a:pt x="230" y="248"/>
                  </a:lnTo>
                  <a:lnTo>
                    <a:pt x="242" y="246"/>
                  </a:lnTo>
                  <a:lnTo>
                    <a:pt x="254" y="240"/>
                  </a:lnTo>
                  <a:lnTo>
                    <a:pt x="262" y="234"/>
                  </a:lnTo>
                  <a:lnTo>
                    <a:pt x="262" y="234"/>
                  </a:lnTo>
                  <a:lnTo>
                    <a:pt x="270" y="226"/>
                  </a:lnTo>
                  <a:lnTo>
                    <a:pt x="274" y="214"/>
                  </a:lnTo>
                  <a:lnTo>
                    <a:pt x="278" y="202"/>
                  </a:lnTo>
                  <a:lnTo>
                    <a:pt x="278" y="188"/>
                  </a:lnTo>
                  <a:lnTo>
                    <a:pt x="278" y="176"/>
                  </a:lnTo>
                  <a:lnTo>
                    <a:pt x="278" y="176"/>
                  </a:lnTo>
                  <a:lnTo>
                    <a:pt x="278" y="162"/>
                  </a:lnTo>
                  <a:lnTo>
                    <a:pt x="274" y="150"/>
                  </a:lnTo>
                  <a:lnTo>
                    <a:pt x="270" y="140"/>
                  </a:lnTo>
                  <a:lnTo>
                    <a:pt x="262" y="130"/>
                  </a:lnTo>
                  <a:lnTo>
                    <a:pt x="254" y="124"/>
                  </a:lnTo>
                  <a:lnTo>
                    <a:pt x="244" y="120"/>
                  </a:lnTo>
                  <a:lnTo>
                    <a:pt x="230" y="116"/>
                  </a:lnTo>
                  <a:lnTo>
                    <a:pt x="216" y="116"/>
                  </a:lnTo>
                  <a:lnTo>
                    <a:pt x="142" y="116"/>
                  </a:lnTo>
                  <a:lnTo>
                    <a:pt x="142" y="2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0">
              <a:extLst>
                <a:ext uri="{FF2B5EF4-FFF2-40B4-BE49-F238E27FC236}">
                  <a16:creationId xmlns:a16="http://schemas.microsoft.com/office/drawing/2014/main" id="{051B94E1-54B2-4212-B46C-88CC86C8E125}"/>
                </a:ext>
              </a:extLst>
            </p:cNvPr>
            <p:cNvSpPr>
              <a:spLocks/>
            </p:cNvSpPr>
            <p:nvPr userDrawn="1"/>
          </p:nvSpPr>
          <p:spPr bwMode="auto">
            <a:xfrm>
              <a:off x="2023" y="1384"/>
              <a:ext cx="1553" cy="1552"/>
            </a:xfrm>
            <a:custGeom>
              <a:avLst/>
              <a:gdLst>
                <a:gd name="T0" fmla="*/ 778 w 1553"/>
                <a:gd name="T1" fmla="*/ 0 h 1552"/>
                <a:gd name="T2" fmla="*/ 698 w 1553"/>
                <a:gd name="T3" fmla="*/ 4 h 1552"/>
                <a:gd name="T4" fmla="*/ 622 w 1553"/>
                <a:gd name="T5" fmla="*/ 16 h 1552"/>
                <a:gd name="T6" fmla="*/ 546 w 1553"/>
                <a:gd name="T7" fmla="*/ 34 h 1552"/>
                <a:gd name="T8" fmla="*/ 476 w 1553"/>
                <a:gd name="T9" fmla="*/ 62 h 1552"/>
                <a:gd name="T10" fmla="*/ 408 w 1553"/>
                <a:gd name="T11" fmla="*/ 94 h 1552"/>
                <a:gd name="T12" fmla="*/ 344 w 1553"/>
                <a:gd name="T13" fmla="*/ 132 h 1552"/>
                <a:gd name="T14" fmla="*/ 284 w 1553"/>
                <a:gd name="T15" fmla="*/ 178 h 1552"/>
                <a:gd name="T16" fmla="*/ 228 w 1553"/>
                <a:gd name="T17" fmla="*/ 228 h 1552"/>
                <a:gd name="T18" fmla="*/ 178 w 1553"/>
                <a:gd name="T19" fmla="*/ 282 h 1552"/>
                <a:gd name="T20" fmla="*/ 134 w 1553"/>
                <a:gd name="T21" fmla="*/ 342 h 1552"/>
                <a:gd name="T22" fmla="*/ 94 w 1553"/>
                <a:gd name="T23" fmla="*/ 406 h 1552"/>
                <a:gd name="T24" fmla="*/ 62 w 1553"/>
                <a:gd name="T25" fmla="*/ 474 h 1552"/>
                <a:gd name="T26" fmla="*/ 36 w 1553"/>
                <a:gd name="T27" fmla="*/ 546 h 1552"/>
                <a:gd name="T28" fmla="*/ 16 w 1553"/>
                <a:gd name="T29" fmla="*/ 620 h 1552"/>
                <a:gd name="T30" fmla="*/ 4 w 1553"/>
                <a:gd name="T31" fmla="*/ 698 h 1552"/>
                <a:gd name="T32" fmla="*/ 0 w 1553"/>
                <a:gd name="T33" fmla="*/ 778 h 1552"/>
                <a:gd name="T34" fmla="*/ 2 w 1553"/>
                <a:gd name="T35" fmla="*/ 828 h 1552"/>
                <a:gd name="T36" fmla="*/ 16 w 1553"/>
                <a:gd name="T37" fmla="*/ 928 h 1552"/>
                <a:gd name="T38" fmla="*/ 40 w 1553"/>
                <a:gd name="T39" fmla="*/ 1024 h 1552"/>
                <a:gd name="T40" fmla="*/ 78 w 1553"/>
                <a:gd name="T41" fmla="*/ 1114 h 1552"/>
                <a:gd name="T42" fmla="*/ 196 w 1553"/>
                <a:gd name="T43" fmla="*/ 842 h 1552"/>
                <a:gd name="T44" fmla="*/ 214 w 1553"/>
                <a:gd name="T45" fmla="*/ 1312 h 1552"/>
                <a:gd name="T46" fmla="*/ 248 w 1553"/>
                <a:gd name="T47" fmla="*/ 1346 h 1552"/>
                <a:gd name="T48" fmla="*/ 324 w 1553"/>
                <a:gd name="T49" fmla="*/ 1408 h 1552"/>
                <a:gd name="T50" fmla="*/ 540 w 1553"/>
                <a:gd name="T51" fmla="*/ 844 h 1552"/>
                <a:gd name="T52" fmla="*/ 502 w 1553"/>
                <a:gd name="T53" fmla="*/ 1504 h 1552"/>
                <a:gd name="T54" fmla="*/ 544 w 1553"/>
                <a:gd name="T55" fmla="*/ 1518 h 1552"/>
                <a:gd name="T56" fmla="*/ 630 w 1553"/>
                <a:gd name="T57" fmla="*/ 1540 h 1552"/>
                <a:gd name="T58" fmla="*/ 886 w 1553"/>
                <a:gd name="T59" fmla="*/ 844 h 1552"/>
                <a:gd name="T60" fmla="*/ 834 w 1553"/>
                <a:gd name="T61" fmla="*/ 1552 h 1552"/>
                <a:gd name="T62" fmla="*/ 884 w 1553"/>
                <a:gd name="T63" fmla="*/ 1546 h 1552"/>
                <a:gd name="T64" fmla="*/ 983 w 1553"/>
                <a:gd name="T65" fmla="*/ 1526 h 1552"/>
                <a:gd name="T66" fmla="*/ 1231 w 1553"/>
                <a:gd name="T67" fmla="*/ 842 h 1552"/>
                <a:gd name="T68" fmla="*/ 1219 w 1553"/>
                <a:gd name="T69" fmla="*/ 1416 h 1552"/>
                <a:gd name="T70" fmla="*/ 1257 w 1553"/>
                <a:gd name="T71" fmla="*/ 1388 h 1552"/>
                <a:gd name="T72" fmla="*/ 1325 w 1553"/>
                <a:gd name="T73" fmla="*/ 1328 h 1552"/>
                <a:gd name="T74" fmla="*/ 1387 w 1553"/>
                <a:gd name="T75" fmla="*/ 1258 h 1552"/>
                <a:gd name="T76" fmla="*/ 1439 w 1553"/>
                <a:gd name="T77" fmla="*/ 1184 h 1552"/>
                <a:gd name="T78" fmla="*/ 1483 w 1553"/>
                <a:gd name="T79" fmla="*/ 1102 h 1552"/>
                <a:gd name="T80" fmla="*/ 1517 w 1553"/>
                <a:gd name="T81" fmla="*/ 1014 h 1552"/>
                <a:gd name="T82" fmla="*/ 1541 w 1553"/>
                <a:gd name="T83" fmla="*/ 922 h 1552"/>
                <a:gd name="T84" fmla="*/ 1553 w 1553"/>
                <a:gd name="T85" fmla="*/ 826 h 1552"/>
                <a:gd name="T86" fmla="*/ 1553 w 1553"/>
                <a:gd name="T87" fmla="*/ 778 h 1552"/>
                <a:gd name="T88" fmla="*/ 1549 w 1553"/>
                <a:gd name="T89" fmla="*/ 698 h 1552"/>
                <a:gd name="T90" fmla="*/ 1539 w 1553"/>
                <a:gd name="T91" fmla="*/ 620 h 1552"/>
                <a:gd name="T92" fmla="*/ 1519 w 1553"/>
                <a:gd name="T93" fmla="*/ 546 h 1552"/>
                <a:gd name="T94" fmla="*/ 1493 w 1553"/>
                <a:gd name="T95" fmla="*/ 474 h 1552"/>
                <a:gd name="T96" fmla="*/ 1461 w 1553"/>
                <a:gd name="T97" fmla="*/ 406 h 1552"/>
                <a:gd name="T98" fmla="*/ 1421 w 1553"/>
                <a:gd name="T99" fmla="*/ 342 h 1552"/>
                <a:gd name="T100" fmla="*/ 1377 w 1553"/>
                <a:gd name="T101" fmla="*/ 282 h 1552"/>
                <a:gd name="T102" fmla="*/ 1327 w 1553"/>
                <a:gd name="T103" fmla="*/ 228 h 1552"/>
                <a:gd name="T104" fmla="*/ 1271 w 1553"/>
                <a:gd name="T105" fmla="*/ 178 h 1552"/>
                <a:gd name="T106" fmla="*/ 1211 w 1553"/>
                <a:gd name="T107" fmla="*/ 132 h 1552"/>
                <a:gd name="T108" fmla="*/ 1147 w 1553"/>
                <a:gd name="T109" fmla="*/ 94 h 1552"/>
                <a:gd name="T110" fmla="*/ 1079 w 1553"/>
                <a:gd name="T111" fmla="*/ 62 h 1552"/>
                <a:gd name="T112" fmla="*/ 1007 w 1553"/>
                <a:gd name="T113" fmla="*/ 34 h 1552"/>
                <a:gd name="T114" fmla="*/ 933 w 1553"/>
                <a:gd name="T115" fmla="*/ 16 h 1552"/>
                <a:gd name="T116" fmla="*/ 858 w 1553"/>
                <a:gd name="T117" fmla="*/ 4 h 1552"/>
                <a:gd name="T118" fmla="*/ 778 w 1553"/>
                <a:gd name="T119" fmla="*/ 0 h 1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53" h="1552">
                  <a:moveTo>
                    <a:pt x="778" y="0"/>
                  </a:moveTo>
                  <a:lnTo>
                    <a:pt x="778" y="0"/>
                  </a:lnTo>
                  <a:lnTo>
                    <a:pt x="738" y="2"/>
                  </a:lnTo>
                  <a:lnTo>
                    <a:pt x="698" y="4"/>
                  </a:lnTo>
                  <a:lnTo>
                    <a:pt x="660" y="8"/>
                  </a:lnTo>
                  <a:lnTo>
                    <a:pt x="622" y="16"/>
                  </a:lnTo>
                  <a:lnTo>
                    <a:pt x="584" y="24"/>
                  </a:lnTo>
                  <a:lnTo>
                    <a:pt x="546" y="34"/>
                  </a:lnTo>
                  <a:lnTo>
                    <a:pt x="510" y="48"/>
                  </a:lnTo>
                  <a:lnTo>
                    <a:pt x="476" y="62"/>
                  </a:lnTo>
                  <a:lnTo>
                    <a:pt x="440" y="76"/>
                  </a:lnTo>
                  <a:lnTo>
                    <a:pt x="408" y="94"/>
                  </a:lnTo>
                  <a:lnTo>
                    <a:pt x="374" y="112"/>
                  </a:lnTo>
                  <a:lnTo>
                    <a:pt x="344" y="132"/>
                  </a:lnTo>
                  <a:lnTo>
                    <a:pt x="312" y="154"/>
                  </a:lnTo>
                  <a:lnTo>
                    <a:pt x="284" y="178"/>
                  </a:lnTo>
                  <a:lnTo>
                    <a:pt x="256" y="202"/>
                  </a:lnTo>
                  <a:lnTo>
                    <a:pt x="228" y="228"/>
                  </a:lnTo>
                  <a:lnTo>
                    <a:pt x="202" y="254"/>
                  </a:lnTo>
                  <a:lnTo>
                    <a:pt x="178" y="282"/>
                  </a:lnTo>
                  <a:lnTo>
                    <a:pt x="156" y="312"/>
                  </a:lnTo>
                  <a:lnTo>
                    <a:pt x="134" y="342"/>
                  </a:lnTo>
                  <a:lnTo>
                    <a:pt x="114" y="374"/>
                  </a:lnTo>
                  <a:lnTo>
                    <a:pt x="94" y="406"/>
                  </a:lnTo>
                  <a:lnTo>
                    <a:pt x="78" y="440"/>
                  </a:lnTo>
                  <a:lnTo>
                    <a:pt x="62" y="474"/>
                  </a:lnTo>
                  <a:lnTo>
                    <a:pt x="48" y="510"/>
                  </a:lnTo>
                  <a:lnTo>
                    <a:pt x="36" y="546"/>
                  </a:lnTo>
                  <a:lnTo>
                    <a:pt x="26" y="582"/>
                  </a:lnTo>
                  <a:lnTo>
                    <a:pt x="16" y="620"/>
                  </a:lnTo>
                  <a:lnTo>
                    <a:pt x="10" y="658"/>
                  </a:lnTo>
                  <a:lnTo>
                    <a:pt x="4" y="698"/>
                  </a:lnTo>
                  <a:lnTo>
                    <a:pt x="2" y="738"/>
                  </a:lnTo>
                  <a:lnTo>
                    <a:pt x="0" y="778"/>
                  </a:lnTo>
                  <a:lnTo>
                    <a:pt x="0" y="778"/>
                  </a:lnTo>
                  <a:lnTo>
                    <a:pt x="2" y="828"/>
                  </a:lnTo>
                  <a:lnTo>
                    <a:pt x="8" y="880"/>
                  </a:lnTo>
                  <a:lnTo>
                    <a:pt x="16" y="928"/>
                  </a:lnTo>
                  <a:lnTo>
                    <a:pt x="26" y="978"/>
                  </a:lnTo>
                  <a:lnTo>
                    <a:pt x="40" y="1024"/>
                  </a:lnTo>
                  <a:lnTo>
                    <a:pt x="58" y="1070"/>
                  </a:lnTo>
                  <a:lnTo>
                    <a:pt x="78" y="1114"/>
                  </a:lnTo>
                  <a:lnTo>
                    <a:pt x="100" y="1158"/>
                  </a:lnTo>
                  <a:lnTo>
                    <a:pt x="196" y="842"/>
                  </a:lnTo>
                  <a:lnTo>
                    <a:pt x="356" y="842"/>
                  </a:lnTo>
                  <a:lnTo>
                    <a:pt x="214" y="1312"/>
                  </a:lnTo>
                  <a:lnTo>
                    <a:pt x="214" y="1312"/>
                  </a:lnTo>
                  <a:lnTo>
                    <a:pt x="248" y="1346"/>
                  </a:lnTo>
                  <a:lnTo>
                    <a:pt x="286" y="1378"/>
                  </a:lnTo>
                  <a:lnTo>
                    <a:pt x="324" y="1408"/>
                  </a:lnTo>
                  <a:lnTo>
                    <a:pt x="364" y="1434"/>
                  </a:lnTo>
                  <a:lnTo>
                    <a:pt x="540" y="844"/>
                  </a:lnTo>
                  <a:lnTo>
                    <a:pt x="700" y="844"/>
                  </a:lnTo>
                  <a:lnTo>
                    <a:pt x="502" y="1504"/>
                  </a:lnTo>
                  <a:lnTo>
                    <a:pt x="502" y="1504"/>
                  </a:lnTo>
                  <a:lnTo>
                    <a:pt x="544" y="1518"/>
                  </a:lnTo>
                  <a:lnTo>
                    <a:pt x="586" y="1530"/>
                  </a:lnTo>
                  <a:lnTo>
                    <a:pt x="630" y="1540"/>
                  </a:lnTo>
                  <a:lnTo>
                    <a:pt x="674" y="1548"/>
                  </a:lnTo>
                  <a:lnTo>
                    <a:pt x="886" y="844"/>
                  </a:lnTo>
                  <a:lnTo>
                    <a:pt x="1045" y="844"/>
                  </a:lnTo>
                  <a:lnTo>
                    <a:pt x="834" y="1552"/>
                  </a:lnTo>
                  <a:lnTo>
                    <a:pt x="834" y="1552"/>
                  </a:lnTo>
                  <a:lnTo>
                    <a:pt x="884" y="1546"/>
                  </a:lnTo>
                  <a:lnTo>
                    <a:pt x="933" y="1538"/>
                  </a:lnTo>
                  <a:lnTo>
                    <a:pt x="983" y="1526"/>
                  </a:lnTo>
                  <a:lnTo>
                    <a:pt x="1031" y="1512"/>
                  </a:lnTo>
                  <a:lnTo>
                    <a:pt x="1231" y="842"/>
                  </a:lnTo>
                  <a:lnTo>
                    <a:pt x="1391" y="842"/>
                  </a:lnTo>
                  <a:lnTo>
                    <a:pt x="1219" y="1416"/>
                  </a:lnTo>
                  <a:lnTo>
                    <a:pt x="1219" y="1416"/>
                  </a:lnTo>
                  <a:lnTo>
                    <a:pt x="1257" y="1388"/>
                  </a:lnTo>
                  <a:lnTo>
                    <a:pt x="1291" y="1358"/>
                  </a:lnTo>
                  <a:lnTo>
                    <a:pt x="1325" y="1328"/>
                  </a:lnTo>
                  <a:lnTo>
                    <a:pt x="1357" y="1294"/>
                  </a:lnTo>
                  <a:lnTo>
                    <a:pt x="1387" y="1258"/>
                  </a:lnTo>
                  <a:lnTo>
                    <a:pt x="1415" y="1222"/>
                  </a:lnTo>
                  <a:lnTo>
                    <a:pt x="1439" y="1184"/>
                  </a:lnTo>
                  <a:lnTo>
                    <a:pt x="1463" y="1144"/>
                  </a:lnTo>
                  <a:lnTo>
                    <a:pt x="1483" y="1102"/>
                  </a:lnTo>
                  <a:lnTo>
                    <a:pt x="1501" y="1058"/>
                  </a:lnTo>
                  <a:lnTo>
                    <a:pt x="1517" y="1014"/>
                  </a:lnTo>
                  <a:lnTo>
                    <a:pt x="1531" y="968"/>
                  </a:lnTo>
                  <a:lnTo>
                    <a:pt x="1541" y="922"/>
                  </a:lnTo>
                  <a:lnTo>
                    <a:pt x="1547" y="874"/>
                  </a:lnTo>
                  <a:lnTo>
                    <a:pt x="1553" y="826"/>
                  </a:lnTo>
                  <a:lnTo>
                    <a:pt x="1553" y="778"/>
                  </a:lnTo>
                  <a:lnTo>
                    <a:pt x="1553" y="778"/>
                  </a:lnTo>
                  <a:lnTo>
                    <a:pt x="1553" y="738"/>
                  </a:lnTo>
                  <a:lnTo>
                    <a:pt x="1549" y="698"/>
                  </a:lnTo>
                  <a:lnTo>
                    <a:pt x="1545" y="658"/>
                  </a:lnTo>
                  <a:lnTo>
                    <a:pt x="1539" y="620"/>
                  </a:lnTo>
                  <a:lnTo>
                    <a:pt x="1529" y="582"/>
                  </a:lnTo>
                  <a:lnTo>
                    <a:pt x="1519" y="546"/>
                  </a:lnTo>
                  <a:lnTo>
                    <a:pt x="1507" y="510"/>
                  </a:lnTo>
                  <a:lnTo>
                    <a:pt x="1493" y="474"/>
                  </a:lnTo>
                  <a:lnTo>
                    <a:pt x="1477" y="440"/>
                  </a:lnTo>
                  <a:lnTo>
                    <a:pt x="1461" y="406"/>
                  </a:lnTo>
                  <a:lnTo>
                    <a:pt x="1441" y="374"/>
                  </a:lnTo>
                  <a:lnTo>
                    <a:pt x="1421" y="342"/>
                  </a:lnTo>
                  <a:lnTo>
                    <a:pt x="1399" y="312"/>
                  </a:lnTo>
                  <a:lnTo>
                    <a:pt x="1377" y="282"/>
                  </a:lnTo>
                  <a:lnTo>
                    <a:pt x="1351" y="254"/>
                  </a:lnTo>
                  <a:lnTo>
                    <a:pt x="1327" y="228"/>
                  </a:lnTo>
                  <a:lnTo>
                    <a:pt x="1299" y="202"/>
                  </a:lnTo>
                  <a:lnTo>
                    <a:pt x="1271" y="178"/>
                  </a:lnTo>
                  <a:lnTo>
                    <a:pt x="1241" y="154"/>
                  </a:lnTo>
                  <a:lnTo>
                    <a:pt x="1211" y="132"/>
                  </a:lnTo>
                  <a:lnTo>
                    <a:pt x="1179" y="112"/>
                  </a:lnTo>
                  <a:lnTo>
                    <a:pt x="1147" y="94"/>
                  </a:lnTo>
                  <a:lnTo>
                    <a:pt x="1113" y="76"/>
                  </a:lnTo>
                  <a:lnTo>
                    <a:pt x="1079" y="62"/>
                  </a:lnTo>
                  <a:lnTo>
                    <a:pt x="1043" y="48"/>
                  </a:lnTo>
                  <a:lnTo>
                    <a:pt x="1007" y="34"/>
                  </a:lnTo>
                  <a:lnTo>
                    <a:pt x="971" y="24"/>
                  </a:lnTo>
                  <a:lnTo>
                    <a:pt x="933" y="16"/>
                  </a:lnTo>
                  <a:lnTo>
                    <a:pt x="896" y="8"/>
                  </a:lnTo>
                  <a:lnTo>
                    <a:pt x="858" y="4"/>
                  </a:lnTo>
                  <a:lnTo>
                    <a:pt x="818" y="2"/>
                  </a:lnTo>
                  <a:lnTo>
                    <a:pt x="778" y="0"/>
                  </a:lnTo>
                  <a:lnTo>
                    <a:pt x="77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 name="Flowchart: Data 19">
            <a:extLst>
              <a:ext uri="{FF2B5EF4-FFF2-40B4-BE49-F238E27FC236}">
                <a16:creationId xmlns:a16="http://schemas.microsoft.com/office/drawing/2014/main" id="{CEF10530-D5EF-4D73-A8D2-254F067C3C26}"/>
              </a:ext>
            </a:extLst>
          </p:cNvPr>
          <p:cNvSpPr/>
          <p:nvPr userDrawn="1"/>
        </p:nvSpPr>
        <p:spPr>
          <a:xfrm>
            <a:off x="934728" y="-1"/>
            <a:ext cx="2925723" cy="5155935"/>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117"/>
              <a:gd name="connsiteY0" fmla="*/ 10058 h 10058"/>
              <a:gd name="connsiteX1" fmla="*/ 211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3731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7060 w 10117"/>
              <a:gd name="connsiteY3" fmla="*/ 10058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6708 w 10117"/>
              <a:gd name="connsiteY3" fmla="*/ 10058 h 10058"/>
              <a:gd name="connsiteX4" fmla="*/ 0 w 10117"/>
              <a:gd name="connsiteY4" fmla="*/ 10058 h 10058"/>
              <a:gd name="connsiteX0" fmla="*/ 0 w 10117"/>
              <a:gd name="connsiteY0" fmla="*/ 10058 h 10116"/>
              <a:gd name="connsiteX1" fmla="*/ 2997 w 10117"/>
              <a:gd name="connsiteY1" fmla="*/ 0 h 10116"/>
              <a:gd name="connsiteX2" fmla="*/ 10117 w 10117"/>
              <a:gd name="connsiteY2" fmla="*/ 0 h 10116"/>
              <a:gd name="connsiteX3" fmla="*/ 6767 w 10117"/>
              <a:gd name="connsiteY3" fmla="*/ 10116 h 10116"/>
              <a:gd name="connsiteX4" fmla="*/ 0 w 10117"/>
              <a:gd name="connsiteY4" fmla="*/ 10058 h 10116"/>
              <a:gd name="connsiteX0" fmla="*/ 0 w 10264"/>
              <a:gd name="connsiteY0" fmla="*/ 10116 h 10116"/>
              <a:gd name="connsiteX1" fmla="*/ 3144 w 10264"/>
              <a:gd name="connsiteY1" fmla="*/ 0 h 10116"/>
              <a:gd name="connsiteX2" fmla="*/ 10264 w 10264"/>
              <a:gd name="connsiteY2" fmla="*/ 0 h 10116"/>
              <a:gd name="connsiteX3" fmla="*/ 6914 w 10264"/>
              <a:gd name="connsiteY3" fmla="*/ 10116 h 10116"/>
              <a:gd name="connsiteX4" fmla="*/ 0 w 10264"/>
              <a:gd name="connsiteY4" fmla="*/ 10116 h 10116"/>
              <a:gd name="connsiteX0" fmla="*/ 0 w 10264"/>
              <a:gd name="connsiteY0" fmla="*/ 10116 h 10145"/>
              <a:gd name="connsiteX1" fmla="*/ 3144 w 10264"/>
              <a:gd name="connsiteY1" fmla="*/ 0 h 10145"/>
              <a:gd name="connsiteX2" fmla="*/ 10264 w 10264"/>
              <a:gd name="connsiteY2" fmla="*/ 0 h 10145"/>
              <a:gd name="connsiteX3" fmla="*/ 7002 w 10264"/>
              <a:gd name="connsiteY3" fmla="*/ 10145 h 10145"/>
              <a:gd name="connsiteX4" fmla="*/ 0 w 10264"/>
              <a:gd name="connsiteY4" fmla="*/ 10116 h 10145"/>
              <a:gd name="connsiteX0" fmla="*/ 0 w 13434"/>
              <a:gd name="connsiteY0" fmla="*/ 20349 h 20349"/>
              <a:gd name="connsiteX1" fmla="*/ 6314 w 13434"/>
              <a:gd name="connsiteY1" fmla="*/ 0 h 20349"/>
              <a:gd name="connsiteX2" fmla="*/ 13434 w 13434"/>
              <a:gd name="connsiteY2" fmla="*/ 0 h 20349"/>
              <a:gd name="connsiteX3" fmla="*/ 10172 w 13434"/>
              <a:gd name="connsiteY3" fmla="*/ 10145 h 20349"/>
              <a:gd name="connsiteX4" fmla="*/ 0 w 13434"/>
              <a:gd name="connsiteY4" fmla="*/ 20349 h 20349"/>
              <a:gd name="connsiteX0" fmla="*/ 0 w 13434"/>
              <a:gd name="connsiteY0" fmla="*/ 20349 h 20349"/>
              <a:gd name="connsiteX1" fmla="*/ 6314 w 13434"/>
              <a:gd name="connsiteY1" fmla="*/ 0 h 20349"/>
              <a:gd name="connsiteX2" fmla="*/ 13434 w 13434"/>
              <a:gd name="connsiteY2" fmla="*/ 0 h 20349"/>
              <a:gd name="connsiteX3" fmla="*/ 7031 w 13434"/>
              <a:gd name="connsiteY3" fmla="*/ 19971 h 20349"/>
              <a:gd name="connsiteX4" fmla="*/ 0 w 13434"/>
              <a:gd name="connsiteY4" fmla="*/ 20349 h 20349"/>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20087 h 20087"/>
              <a:gd name="connsiteX1" fmla="*/ 6226 w 13346"/>
              <a:gd name="connsiteY1" fmla="*/ 0 h 20087"/>
              <a:gd name="connsiteX2" fmla="*/ 13346 w 13346"/>
              <a:gd name="connsiteY2" fmla="*/ 0 h 20087"/>
              <a:gd name="connsiteX3" fmla="*/ 6943 w 13346"/>
              <a:gd name="connsiteY3" fmla="*/ 19971 h 20087"/>
              <a:gd name="connsiteX4" fmla="*/ 0 w 13346"/>
              <a:gd name="connsiteY4" fmla="*/ 20087 h 20087"/>
              <a:gd name="connsiteX0" fmla="*/ 0 w 13317"/>
              <a:gd name="connsiteY0" fmla="*/ 19942 h 19971"/>
              <a:gd name="connsiteX1" fmla="*/ 6197 w 13317"/>
              <a:gd name="connsiteY1" fmla="*/ 0 h 19971"/>
              <a:gd name="connsiteX2" fmla="*/ 13317 w 13317"/>
              <a:gd name="connsiteY2" fmla="*/ 0 h 19971"/>
              <a:gd name="connsiteX3" fmla="*/ 6914 w 13317"/>
              <a:gd name="connsiteY3" fmla="*/ 19971 h 19971"/>
              <a:gd name="connsiteX4" fmla="*/ 0 w 13317"/>
              <a:gd name="connsiteY4" fmla="*/ 19942 h 19971"/>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19942 h 19971"/>
              <a:gd name="connsiteX1" fmla="*/ 6226 w 13346"/>
              <a:gd name="connsiteY1" fmla="*/ 0 h 19971"/>
              <a:gd name="connsiteX2" fmla="*/ 13346 w 13346"/>
              <a:gd name="connsiteY2" fmla="*/ 0 h 19971"/>
              <a:gd name="connsiteX3" fmla="*/ 6943 w 13346"/>
              <a:gd name="connsiteY3" fmla="*/ 19971 h 19971"/>
              <a:gd name="connsiteX4" fmla="*/ 0 w 13346"/>
              <a:gd name="connsiteY4" fmla="*/ 19942 h 19971"/>
              <a:gd name="connsiteX0" fmla="*/ 0 w 13754"/>
              <a:gd name="connsiteY0" fmla="*/ 19897 h 19971"/>
              <a:gd name="connsiteX1" fmla="*/ 6634 w 13754"/>
              <a:gd name="connsiteY1" fmla="*/ 0 h 19971"/>
              <a:gd name="connsiteX2" fmla="*/ 13754 w 13754"/>
              <a:gd name="connsiteY2" fmla="*/ 0 h 19971"/>
              <a:gd name="connsiteX3" fmla="*/ 7351 w 13754"/>
              <a:gd name="connsiteY3" fmla="*/ 19971 h 19971"/>
              <a:gd name="connsiteX4" fmla="*/ 0 w 13754"/>
              <a:gd name="connsiteY4" fmla="*/ 19897 h 19971"/>
              <a:gd name="connsiteX0" fmla="*/ 0 w 13634"/>
              <a:gd name="connsiteY0" fmla="*/ 19976 h 19976"/>
              <a:gd name="connsiteX1" fmla="*/ 6514 w 13634"/>
              <a:gd name="connsiteY1" fmla="*/ 0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8589 w 13634"/>
              <a:gd name="connsiteY1" fmla="*/ 695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6934 w 13634"/>
              <a:gd name="connsiteY1" fmla="*/ 377 h 19976"/>
              <a:gd name="connsiteX2" fmla="*/ 13634 w 13634"/>
              <a:gd name="connsiteY2" fmla="*/ 0 h 19976"/>
              <a:gd name="connsiteX3" fmla="*/ 7231 w 13634"/>
              <a:gd name="connsiteY3" fmla="*/ 19971 h 19976"/>
              <a:gd name="connsiteX4" fmla="*/ 0 w 13634"/>
              <a:gd name="connsiteY4" fmla="*/ 19976 h 19976"/>
              <a:gd name="connsiteX0" fmla="*/ 0 w 14447"/>
              <a:gd name="connsiteY0" fmla="*/ 19738 h 19971"/>
              <a:gd name="connsiteX1" fmla="*/ 7747 w 14447"/>
              <a:gd name="connsiteY1" fmla="*/ 377 h 19971"/>
              <a:gd name="connsiteX2" fmla="*/ 14447 w 14447"/>
              <a:gd name="connsiteY2" fmla="*/ 0 h 19971"/>
              <a:gd name="connsiteX3" fmla="*/ 8044 w 14447"/>
              <a:gd name="connsiteY3" fmla="*/ 19971 h 19971"/>
              <a:gd name="connsiteX4" fmla="*/ 0 w 14447"/>
              <a:gd name="connsiteY4" fmla="*/ 19738 h 19971"/>
              <a:gd name="connsiteX0" fmla="*/ 0 w 14447"/>
              <a:gd name="connsiteY0" fmla="*/ 19738 h 19738"/>
              <a:gd name="connsiteX1" fmla="*/ 7747 w 14447"/>
              <a:gd name="connsiteY1" fmla="*/ 377 h 19738"/>
              <a:gd name="connsiteX2" fmla="*/ 14447 w 14447"/>
              <a:gd name="connsiteY2" fmla="*/ 0 h 19738"/>
              <a:gd name="connsiteX3" fmla="*/ 5604 w 14447"/>
              <a:gd name="connsiteY3" fmla="*/ 19614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370 w 14447"/>
              <a:gd name="connsiteY3" fmla="*/ 19495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931 w 14447"/>
              <a:gd name="connsiteY3" fmla="*/ 19713 h 19738"/>
              <a:gd name="connsiteX4" fmla="*/ 0 w 14447"/>
              <a:gd name="connsiteY4" fmla="*/ 19738 h 19738"/>
              <a:gd name="connsiteX0" fmla="*/ 0 w 12989"/>
              <a:gd name="connsiteY0" fmla="*/ 19817 h 19817"/>
              <a:gd name="connsiteX1" fmla="*/ 7747 w 12989"/>
              <a:gd name="connsiteY1" fmla="*/ 456 h 19817"/>
              <a:gd name="connsiteX2" fmla="*/ 12989 w 12989"/>
              <a:gd name="connsiteY2" fmla="*/ 0 h 19817"/>
              <a:gd name="connsiteX3" fmla="*/ 4931 w 12989"/>
              <a:gd name="connsiteY3" fmla="*/ 19792 h 19817"/>
              <a:gd name="connsiteX4" fmla="*/ 0 w 12989"/>
              <a:gd name="connsiteY4" fmla="*/ 19817 h 19817"/>
              <a:gd name="connsiteX0" fmla="*/ 0 w 14083"/>
              <a:gd name="connsiteY0" fmla="*/ 20075 h 20075"/>
              <a:gd name="connsiteX1" fmla="*/ 7747 w 14083"/>
              <a:gd name="connsiteY1" fmla="*/ 714 h 20075"/>
              <a:gd name="connsiteX2" fmla="*/ 14083 w 14083"/>
              <a:gd name="connsiteY2" fmla="*/ 0 h 20075"/>
              <a:gd name="connsiteX3" fmla="*/ 4931 w 14083"/>
              <a:gd name="connsiteY3" fmla="*/ 20050 h 20075"/>
              <a:gd name="connsiteX4" fmla="*/ 0 w 14083"/>
              <a:gd name="connsiteY4" fmla="*/ 20075 h 20075"/>
              <a:gd name="connsiteX0" fmla="*/ 0 w 14083"/>
              <a:gd name="connsiteY0" fmla="*/ 20075 h 20075"/>
              <a:gd name="connsiteX1" fmla="*/ 7747 w 14083"/>
              <a:gd name="connsiteY1" fmla="*/ 714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075 h 20075"/>
              <a:gd name="connsiteX1" fmla="*/ 9822 w 14083"/>
              <a:gd name="connsiteY1" fmla="*/ 516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115 h 20115"/>
              <a:gd name="connsiteX1" fmla="*/ 8308 w 14083"/>
              <a:gd name="connsiteY1" fmla="*/ 0 h 20115"/>
              <a:gd name="connsiteX2" fmla="*/ 14083 w 14083"/>
              <a:gd name="connsiteY2" fmla="*/ 40 h 20115"/>
              <a:gd name="connsiteX3" fmla="*/ 5436 w 14083"/>
              <a:gd name="connsiteY3" fmla="*/ 19951 h 20115"/>
              <a:gd name="connsiteX4" fmla="*/ 0 w 14083"/>
              <a:gd name="connsiteY4" fmla="*/ 20115 h 20115"/>
              <a:gd name="connsiteX0" fmla="*/ 0 w 14027"/>
              <a:gd name="connsiteY0" fmla="*/ 20115 h 20115"/>
              <a:gd name="connsiteX1" fmla="*/ 8308 w 14027"/>
              <a:gd name="connsiteY1" fmla="*/ 0 h 20115"/>
              <a:gd name="connsiteX2" fmla="*/ 14027 w 14027"/>
              <a:gd name="connsiteY2" fmla="*/ 0 h 20115"/>
              <a:gd name="connsiteX3" fmla="*/ 5436 w 14027"/>
              <a:gd name="connsiteY3" fmla="*/ 19951 h 20115"/>
              <a:gd name="connsiteX4" fmla="*/ 0 w 14027"/>
              <a:gd name="connsiteY4" fmla="*/ 20115 h 20115"/>
              <a:gd name="connsiteX0" fmla="*/ 0 w 14111"/>
              <a:gd name="connsiteY0" fmla="*/ 19996 h 19996"/>
              <a:gd name="connsiteX1" fmla="*/ 8392 w 14111"/>
              <a:gd name="connsiteY1" fmla="*/ 0 h 19996"/>
              <a:gd name="connsiteX2" fmla="*/ 14111 w 14111"/>
              <a:gd name="connsiteY2" fmla="*/ 0 h 19996"/>
              <a:gd name="connsiteX3" fmla="*/ 5520 w 14111"/>
              <a:gd name="connsiteY3" fmla="*/ 19951 h 19996"/>
              <a:gd name="connsiteX4" fmla="*/ 0 w 14111"/>
              <a:gd name="connsiteY4" fmla="*/ 19996 h 19996"/>
              <a:gd name="connsiteX0" fmla="*/ 0 w 12747"/>
              <a:gd name="connsiteY0" fmla="*/ 19996 h 19996"/>
              <a:gd name="connsiteX1" fmla="*/ 7028 w 12747"/>
              <a:gd name="connsiteY1" fmla="*/ 0 h 19996"/>
              <a:gd name="connsiteX2" fmla="*/ 12747 w 12747"/>
              <a:gd name="connsiteY2" fmla="*/ 0 h 19996"/>
              <a:gd name="connsiteX3" fmla="*/ 4156 w 12747"/>
              <a:gd name="connsiteY3" fmla="*/ 19951 h 19996"/>
              <a:gd name="connsiteX4" fmla="*/ 0 w 12747"/>
              <a:gd name="connsiteY4" fmla="*/ 19996 h 19996"/>
              <a:gd name="connsiteX0" fmla="*/ 0 w 12747"/>
              <a:gd name="connsiteY0" fmla="*/ 19996 h 19996"/>
              <a:gd name="connsiteX1" fmla="*/ 7028 w 12747"/>
              <a:gd name="connsiteY1" fmla="*/ 0 h 19996"/>
              <a:gd name="connsiteX2" fmla="*/ 12747 w 12747"/>
              <a:gd name="connsiteY2" fmla="*/ 0 h 19996"/>
              <a:gd name="connsiteX3" fmla="*/ 5659 w 12747"/>
              <a:gd name="connsiteY3" fmla="*/ 19975 h 19996"/>
              <a:gd name="connsiteX4" fmla="*/ 0 w 12747"/>
              <a:gd name="connsiteY4" fmla="*/ 19996 h 19996"/>
              <a:gd name="connsiteX0" fmla="*/ 0 w 13508"/>
              <a:gd name="connsiteY0" fmla="*/ 19996 h 19996"/>
              <a:gd name="connsiteX1" fmla="*/ 7028 w 13508"/>
              <a:gd name="connsiteY1" fmla="*/ 0 h 19996"/>
              <a:gd name="connsiteX2" fmla="*/ 13508 w 13508"/>
              <a:gd name="connsiteY2" fmla="*/ 26 h 19996"/>
              <a:gd name="connsiteX3" fmla="*/ 5659 w 13508"/>
              <a:gd name="connsiteY3" fmla="*/ 19975 h 19996"/>
              <a:gd name="connsiteX4" fmla="*/ 0 w 13508"/>
              <a:gd name="connsiteY4" fmla="*/ 19996 h 19996"/>
              <a:gd name="connsiteX0" fmla="*/ 0 w 13540"/>
              <a:gd name="connsiteY0" fmla="*/ 19996 h 19996"/>
              <a:gd name="connsiteX1" fmla="*/ 7028 w 13540"/>
              <a:gd name="connsiteY1" fmla="*/ 0 h 19996"/>
              <a:gd name="connsiteX2" fmla="*/ 13540 w 13540"/>
              <a:gd name="connsiteY2" fmla="*/ 0 h 19996"/>
              <a:gd name="connsiteX3" fmla="*/ 5659 w 13540"/>
              <a:gd name="connsiteY3" fmla="*/ 19975 h 19996"/>
              <a:gd name="connsiteX4" fmla="*/ 0 w 13540"/>
              <a:gd name="connsiteY4" fmla="*/ 19996 h 19996"/>
              <a:gd name="connsiteX0" fmla="*/ 0 w 13572"/>
              <a:gd name="connsiteY0" fmla="*/ 19996 h 19996"/>
              <a:gd name="connsiteX1" fmla="*/ 7028 w 13572"/>
              <a:gd name="connsiteY1" fmla="*/ 0 h 19996"/>
              <a:gd name="connsiteX2" fmla="*/ 13572 w 13572"/>
              <a:gd name="connsiteY2" fmla="*/ 0 h 19996"/>
              <a:gd name="connsiteX3" fmla="*/ 5659 w 13572"/>
              <a:gd name="connsiteY3" fmla="*/ 19975 h 19996"/>
              <a:gd name="connsiteX4" fmla="*/ 0 w 13572"/>
              <a:gd name="connsiteY4" fmla="*/ 19996 h 19996"/>
              <a:gd name="connsiteX0" fmla="*/ 0 w 13699"/>
              <a:gd name="connsiteY0" fmla="*/ 19917 h 19975"/>
              <a:gd name="connsiteX1" fmla="*/ 7155 w 13699"/>
              <a:gd name="connsiteY1" fmla="*/ 0 h 19975"/>
              <a:gd name="connsiteX2" fmla="*/ 13699 w 13699"/>
              <a:gd name="connsiteY2" fmla="*/ 0 h 19975"/>
              <a:gd name="connsiteX3" fmla="*/ 5786 w 13699"/>
              <a:gd name="connsiteY3" fmla="*/ 19975 h 19975"/>
              <a:gd name="connsiteX4" fmla="*/ 0 w 13699"/>
              <a:gd name="connsiteY4" fmla="*/ 19917 h 19975"/>
              <a:gd name="connsiteX0" fmla="*/ 0 w 13699"/>
              <a:gd name="connsiteY0" fmla="*/ 19917 h 19923"/>
              <a:gd name="connsiteX1" fmla="*/ 7155 w 13699"/>
              <a:gd name="connsiteY1" fmla="*/ 0 h 19923"/>
              <a:gd name="connsiteX2" fmla="*/ 13699 w 13699"/>
              <a:gd name="connsiteY2" fmla="*/ 0 h 19923"/>
              <a:gd name="connsiteX3" fmla="*/ 6325 w 13699"/>
              <a:gd name="connsiteY3" fmla="*/ 19923 h 19923"/>
              <a:gd name="connsiteX4" fmla="*/ 0 w 13699"/>
              <a:gd name="connsiteY4" fmla="*/ 19917 h 19923"/>
              <a:gd name="connsiteX0" fmla="*/ 0 w 13699"/>
              <a:gd name="connsiteY0" fmla="*/ 19917 h 19923"/>
              <a:gd name="connsiteX1" fmla="*/ 7155 w 13699"/>
              <a:gd name="connsiteY1" fmla="*/ 0 h 19923"/>
              <a:gd name="connsiteX2" fmla="*/ 13699 w 13699"/>
              <a:gd name="connsiteY2" fmla="*/ 0 h 19923"/>
              <a:gd name="connsiteX3" fmla="*/ 6357 w 13699"/>
              <a:gd name="connsiteY3" fmla="*/ 19923 h 19923"/>
              <a:gd name="connsiteX4" fmla="*/ 0 w 13699"/>
              <a:gd name="connsiteY4" fmla="*/ 19917 h 19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9" h="19923">
                <a:moveTo>
                  <a:pt x="0" y="19917"/>
                </a:moveTo>
                <a:lnTo>
                  <a:pt x="7155" y="0"/>
                </a:lnTo>
                <a:lnTo>
                  <a:pt x="13699" y="0"/>
                </a:lnTo>
                <a:lnTo>
                  <a:pt x="6357" y="19923"/>
                </a:lnTo>
                <a:lnTo>
                  <a:pt x="0" y="199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Text Placeholder 2">
            <a:extLst>
              <a:ext uri="{FF2B5EF4-FFF2-40B4-BE49-F238E27FC236}">
                <a16:creationId xmlns:a16="http://schemas.microsoft.com/office/drawing/2014/main" id="{35563473-4E8A-4207-AA89-8AE4BAC07F4E}"/>
              </a:ext>
            </a:extLst>
          </p:cNvPr>
          <p:cNvSpPr>
            <a:spLocks noGrp="1"/>
          </p:cNvSpPr>
          <p:nvPr>
            <p:ph type="body" sz="quarter" idx="10"/>
          </p:nvPr>
        </p:nvSpPr>
        <p:spPr>
          <a:xfrm>
            <a:off x="4245761" y="3674797"/>
            <a:ext cx="7048500" cy="1481137"/>
          </a:xfrm>
        </p:spPr>
        <p:txBody>
          <a:bodyPr>
            <a:noAutofit/>
          </a:bodyPr>
          <a:lstStyle>
            <a:lvl1pPr marL="0" indent="0">
              <a:buNone/>
              <a:defRPr sz="1600">
                <a:solidFill>
                  <a:schemeClr val="accent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2975851224"/>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lowchart: Data 19">
            <a:extLst>
              <a:ext uri="{FF2B5EF4-FFF2-40B4-BE49-F238E27FC236}">
                <a16:creationId xmlns:a16="http://schemas.microsoft.com/office/drawing/2014/main" id="{B981D696-E285-453F-9736-F8B25235155B}"/>
              </a:ext>
            </a:extLst>
          </p:cNvPr>
          <p:cNvSpPr/>
          <p:nvPr userDrawn="1"/>
        </p:nvSpPr>
        <p:spPr>
          <a:xfrm>
            <a:off x="9390220" y="-1"/>
            <a:ext cx="1538233" cy="49530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117"/>
              <a:gd name="connsiteY0" fmla="*/ 10058 h 10058"/>
              <a:gd name="connsiteX1" fmla="*/ 211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3731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7060 w 10117"/>
              <a:gd name="connsiteY3" fmla="*/ 10058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6708 w 10117"/>
              <a:gd name="connsiteY3" fmla="*/ 10058 h 10058"/>
              <a:gd name="connsiteX4" fmla="*/ 0 w 10117"/>
              <a:gd name="connsiteY4" fmla="*/ 10058 h 10058"/>
              <a:gd name="connsiteX0" fmla="*/ 0 w 10117"/>
              <a:gd name="connsiteY0" fmla="*/ 10058 h 10116"/>
              <a:gd name="connsiteX1" fmla="*/ 2997 w 10117"/>
              <a:gd name="connsiteY1" fmla="*/ 0 h 10116"/>
              <a:gd name="connsiteX2" fmla="*/ 10117 w 10117"/>
              <a:gd name="connsiteY2" fmla="*/ 0 h 10116"/>
              <a:gd name="connsiteX3" fmla="*/ 6767 w 10117"/>
              <a:gd name="connsiteY3" fmla="*/ 10116 h 10116"/>
              <a:gd name="connsiteX4" fmla="*/ 0 w 10117"/>
              <a:gd name="connsiteY4" fmla="*/ 10058 h 10116"/>
              <a:gd name="connsiteX0" fmla="*/ 0 w 10264"/>
              <a:gd name="connsiteY0" fmla="*/ 10116 h 10116"/>
              <a:gd name="connsiteX1" fmla="*/ 3144 w 10264"/>
              <a:gd name="connsiteY1" fmla="*/ 0 h 10116"/>
              <a:gd name="connsiteX2" fmla="*/ 10264 w 10264"/>
              <a:gd name="connsiteY2" fmla="*/ 0 h 10116"/>
              <a:gd name="connsiteX3" fmla="*/ 6914 w 10264"/>
              <a:gd name="connsiteY3" fmla="*/ 10116 h 10116"/>
              <a:gd name="connsiteX4" fmla="*/ 0 w 10264"/>
              <a:gd name="connsiteY4" fmla="*/ 10116 h 10116"/>
              <a:gd name="connsiteX0" fmla="*/ 0 w 10264"/>
              <a:gd name="connsiteY0" fmla="*/ 10116 h 10145"/>
              <a:gd name="connsiteX1" fmla="*/ 3144 w 10264"/>
              <a:gd name="connsiteY1" fmla="*/ 0 h 10145"/>
              <a:gd name="connsiteX2" fmla="*/ 10264 w 10264"/>
              <a:gd name="connsiteY2" fmla="*/ 0 h 10145"/>
              <a:gd name="connsiteX3" fmla="*/ 7002 w 10264"/>
              <a:gd name="connsiteY3" fmla="*/ 10145 h 10145"/>
              <a:gd name="connsiteX4" fmla="*/ 0 w 10264"/>
              <a:gd name="connsiteY4" fmla="*/ 10116 h 10145"/>
              <a:gd name="connsiteX0" fmla="*/ 0 w 13434"/>
              <a:gd name="connsiteY0" fmla="*/ 20349 h 20349"/>
              <a:gd name="connsiteX1" fmla="*/ 6314 w 13434"/>
              <a:gd name="connsiteY1" fmla="*/ 0 h 20349"/>
              <a:gd name="connsiteX2" fmla="*/ 13434 w 13434"/>
              <a:gd name="connsiteY2" fmla="*/ 0 h 20349"/>
              <a:gd name="connsiteX3" fmla="*/ 10172 w 13434"/>
              <a:gd name="connsiteY3" fmla="*/ 10145 h 20349"/>
              <a:gd name="connsiteX4" fmla="*/ 0 w 13434"/>
              <a:gd name="connsiteY4" fmla="*/ 20349 h 20349"/>
              <a:gd name="connsiteX0" fmla="*/ 0 w 13434"/>
              <a:gd name="connsiteY0" fmla="*/ 20349 h 20349"/>
              <a:gd name="connsiteX1" fmla="*/ 6314 w 13434"/>
              <a:gd name="connsiteY1" fmla="*/ 0 h 20349"/>
              <a:gd name="connsiteX2" fmla="*/ 13434 w 13434"/>
              <a:gd name="connsiteY2" fmla="*/ 0 h 20349"/>
              <a:gd name="connsiteX3" fmla="*/ 7031 w 13434"/>
              <a:gd name="connsiteY3" fmla="*/ 19971 h 20349"/>
              <a:gd name="connsiteX4" fmla="*/ 0 w 13434"/>
              <a:gd name="connsiteY4" fmla="*/ 20349 h 20349"/>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20087 h 20087"/>
              <a:gd name="connsiteX1" fmla="*/ 6226 w 13346"/>
              <a:gd name="connsiteY1" fmla="*/ 0 h 20087"/>
              <a:gd name="connsiteX2" fmla="*/ 13346 w 13346"/>
              <a:gd name="connsiteY2" fmla="*/ 0 h 20087"/>
              <a:gd name="connsiteX3" fmla="*/ 6943 w 13346"/>
              <a:gd name="connsiteY3" fmla="*/ 19971 h 20087"/>
              <a:gd name="connsiteX4" fmla="*/ 0 w 13346"/>
              <a:gd name="connsiteY4" fmla="*/ 20087 h 20087"/>
              <a:gd name="connsiteX0" fmla="*/ 0 w 13317"/>
              <a:gd name="connsiteY0" fmla="*/ 19942 h 19971"/>
              <a:gd name="connsiteX1" fmla="*/ 6197 w 13317"/>
              <a:gd name="connsiteY1" fmla="*/ 0 h 19971"/>
              <a:gd name="connsiteX2" fmla="*/ 13317 w 13317"/>
              <a:gd name="connsiteY2" fmla="*/ 0 h 19971"/>
              <a:gd name="connsiteX3" fmla="*/ 6914 w 13317"/>
              <a:gd name="connsiteY3" fmla="*/ 19971 h 19971"/>
              <a:gd name="connsiteX4" fmla="*/ 0 w 13317"/>
              <a:gd name="connsiteY4" fmla="*/ 19942 h 19971"/>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19942 h 19971"/>
              <a:gd name="connsiteX1" fmla="*/ 6226 w 13346"/>
              <a:gd name="connsiteY1" fmla="*/ 0 h 19971"/>
              <a:gd name="connsiteX2" fmla="*/ 13346 w 13346"/>
              <a:gd name="connsiteY2" fmla="*/ 0 h 19971"/>
              <a:gd name="connsiteX3" fmla="*/ 6943 w 13346"/>
              <a:gd name="connsiteY3" fmla="*/ 19971 h 19971"/>
              <a:gd name="connsiteX4" fmla="*/ 0 w 13346"/>
              <a:gd name="connsiteY4" fmla="*/ 19942 h 19971"/>
              <a:gd name="connsiteX0" fmla="*/ 0 w 13754"/>
              <a:gd name="connsiteY0" fmla="*/ 19897 h 19971"/>
              <a:gd name="connsiteX1" fmla="*/ 6634 w 13754"/>
              <a:gd name="connsiteY1" fmla="*/ 0 h 19971"/>
              <a:gd name="connsiteX2" fmla="*/ 13754 w 13754"/>
              <a:gd name="connsiteY2" fmla="*/ 0 h 19971"/>
              <a:gd name="connsiteX3" fmla="*/ 7351 w 13754"/>
              <a:gd name="connsiteY3" fmla="*/ 19971 h 19971"/>
              <a:gd name="connsiteX4" fmla="*/ 0 w 13754"/>
              <a:gd name="connsiteY4" fmla="*/ 19897 h 19971"/>
              <a:gd name="connsiteX0" fmla="*/ 0 w 13634"/>
              <a:gd name="connsiteY0" fmla="*/ 19976 h 19976"/>
              <a:gd name="connsiteX1" fmla="*/ 6514 w 13634"/>
              <a:gd name="connsiteY1" fmla="*/ 0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8589 w 13634"/>
              <a:gd name="connsiteY1" fmla="*/ 695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6934 w 13634"/>
              <a:gd name="connsiteY1" fmla="*/ 377 h 19976"/>
              <a:gd name="connsiteX2" fmla="*/ 13634 w 13634"/>
              <a:gd name="connsiteY2" fmla="*/ 0 h 19976"/>
              <a:gd name="connsiteX3" fmla="*/ 7231 w 13634"/>
              <a:gd name="connsiteY3" fmla="*/ 19971 h 19976"/>
              <a:gd name="connsiteX4" fmla="*/ 0 w 13634"/>
              <a:gd name="connsiteY4" fmla="*/ 19976 h 19976"/>
              <a:gd name="connsiteX0" fmla="*/ 0 w 14447"/>
              <a:gd name="connsiteY0" fmla="*/ 19738 h 19971"/>
              <a:gd name="connsiteX1" fmla="*/ 7747 w 14447"/>
              <a:gd name="connsiteY1" fmla="*/ 377 h 19971"/>
              <a:gd name="connsiteX2" fmla="*/ 14447 w 14447"/>
              <a:gd name="connsiteY2" fmla="*/ 0 h 19971"/>
              <a:gd name="connsiteX3" fmla="*/ 8044 w 14447"/>
              <a:gd name="connsiteY3" fmla="*/ 19971 h 19971"/>
              <a:gd name="connsiteX4" fmla="*/ 0 w 14447"/>
              <a:gd name="connsiteY4" fmla="*/ 19738 h 19971"/>
              <a:gd name="connsiteX0" fmla="*/ 0 w 14447"/>
              <a:gd name="connsiteY0" fmla="*/ 19738 h 19738"/>
              <a:gd name="connsiteX1" fmla="*/ 7747 w 14447"/>
              <a:gd name="connsiteY1" fmla="*/ 377 h 19738"/>
              <a:gd name="connsiteX2" fmla="*/ 14447 w 14447"/>
              <a:gd name="connsiteY2" fmla="*/ 0 h 19738"/>
              <a:gd name="connsiteX3" fmla="*/ 5604 w 14447"/>
              <a:gd name="connsiteY3" fmla="*/ 19614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370 w 14447"/>
              <a:gd name="connsiteY3" fmla="*/ 19495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931 w 14447"/>
              <a:gd name="connsiteY3" fmla="*/ 19713 h 19738"/>
              <a:gd name="connsiteX4" fmla="*/ 0 w 14447"/>
              <a:gd name="connsiteY4" fmla="*/ 19738 h 19738"/>
              <a:gd name="connsiteX0" fmla="*/ 0 w 12989"/>
              <a:gd name="connsiteY0" fmla="*/ 19817 h 19817"/>
              <a:gd name="connsiteX1" fmla="*/ 7747 w 12989"/>
              <a:gd name="connsiteY1" fmla="*/ 456 h 19817"/>
              <a:gd name="connsiteX2" fmla="*/ 12989 w 12989"/>
              <a:gd name="connsiteY2" fmla="*/ 0 h 19817"/>
              <a:gd name="connsiteX3" fmla="*/ 4931 w 12989"/>
              <a:gd name="connsiteY3" fmla="*/ 19792 h 19817"/>
              <a:gd name="connsiteX4" fmla="*/ 0 w 12989"/>
              <a:gd name="connsiteY4" fmla="*/ 19817 h 19817"/>
              <a:gd name="connsiteX0" fmla="*/ 0 w 14083"/>
              <a:gd name="connsiteY0" fmla="*/ 20075 h 20075"/>
              <a:gd name="connsiteX1" fmla="*/ 7747 w 14083"/>
              <a:gd name="connsiteY1" fmla="*/ 714 h 20075"/>
              <a:gd name="connsiteX2" fmla="*/ 14083 w 14083"/>
              <a:gd name="connsiteY2" fmla="*/ 0 h 20075"/>
              <a:gd name="connsiteX3" fmla="*/ 4931 w 14083"/>
              <a:gd name="connsiteY3" fmla="*/ 20050 h 20075"/>
              <a:gd name="connsiteX4" fmla="*/ 0 w 14083"/>
              <a:gd name="connsiteY4" fmla="*/ 20075 h 20075"/>
              <a:gd name="connsiteX0" fmla="*/ 0 w 14083"/>
              <a:gd name="connsiteY0" fmla="*/ 20075 h 20075"/>
              <a:gd name="connsiteX1" fmla="*/ 7747 w 14083"/>
              <a:gd name="connsiteY1" fmla="*/ 714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075 h 20075"/>
              <a:gd name="connsiteX1" fmla="*/ 9822 w 14083"/>
              <a:gd name="connsiteY1" fmla="*/ 516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115 h 20115"/>
              <a:gd name="connsiteX1" fmla="*/ 8308 w 14083"/>
              <a:gd name="connsiteY1" fmla="*/ 0 h 20115"/>
              <a:gd name="connsiteX2" fmla="*/ 14083 w 14083"/>
              <a:gd name="connsiteY2" fmla="*/ 40 h 20115"/>
              <a:gd name="connsiteX3" fmla="*/ 5436 w 14083"/>
              <a:gd name="connsiteY3" fmla="*/ 19951 h 20115"/>
              <a:gd name="connsiteX4" fmla="*/ 0 w 14083"/>
              <a:gd name="connsiteY4" fmla="*/ 20115 h 20115"/>
              <a:gd name="connsiteX0" fmla="*/ 0 w 14027"/>
              <a:gd name="connsiteY0" fmla="*/ 20115 h 20115"/>
              <a:gd name="connsiteX1" fmla="*/ 8308 w 14027"/>
              <a:gd name="connsiteY1" fmla="*/ 0 h 20115"/>
              <a:gd name="connsiteX2" fmla="*/ 14027 w 14027"/>
              <a:gd name="connsiteY2" fmla="*/ 0 h 20115"/>
              <a:gd name="connsiteX3" fmla="*/ 5436 w 14027"/>
              <a:gd name="connsiteY3" fmla="*/ 19951 h 20115"/>
              <a:gd name="connsiteX4" fmla="*/ 0 w 14027"/>
              <a:gd name="connsiteY4" fmla="*/ 20115 h 20115"/>
              <a:gd name="connsiteX0" fmla="*/ 0 w 14111"/>
              <a:gd name="connsiteY0" fmla="*/ 19996 h 19996"/>
              <a:gd name="connsiteX1" fmla="*/ 8392 w 14111"/>
              <a:gd name="connsiteY1" fmla="*/ 0 h 19996"/>
              <a:gd name="connsiteX2" fmla="*/ 14111 w 14111"/>
              <a:gd name="connsiteY2" fmla="*/ 0 h 19996"/>
              <a:gd name="connsiteX3" fmla="*/ 5520 w 14111"/>
              <a:gd name="connsiteY3" fmla="*/ 19951 h 19996"/>
              <a:gd name="connsiteX4" fmla="*/ 0 w 14111"/>
              <a:gd name="connsiteY4" fmla="*/ 19996 h 19996"/>
              <a:gd name="connsiteX0" fmla="*/ 0 w 12747"/>
              <a:gd name="connsiteY0" fmla="*/ 19996 h 19996"/>
              <a:gd name="connsiteX1" fmla="*/ 7028 w 12747"/>
              <a:gd name="connsiteY1" fmla="*/ 0 h 19996"/>
              <a:gd name="connsiteX2" fmla="*/ 12747 w 12747"/>
              <a:gd name="connsiteY2" fmla="*/ 0 h 19996"/>
              <a:gd name="connsiteX3" fmla="*/ 4156 w 12747"/>
              <a:gd name="connsiteY3" fmla="*/ 19951 h 19996"/>
              <a:gd name="connsiteX4" fmla="*/ 0 w 12747"/>
              <a:gd name="connsiteY4" fmla="*/ 19996 h 19996"/>
              <a:gd name="connsiteX0" fmla="*/ 0 w 12747"/>
              <a:gd name="connsiteY0" fmla="*/ 19996 h 19996"/>
              <a:gd name="connsiteX1" fmla="*/ 7028 w 12747"/>
              <a:gd name="connsiteY1" fmla="*/ 0 h 19996"/>
              <a:gd name="connsiteX2" fmla="*/ 12747 w 12747"/>
              <a:gd name="connsiteY2" fmla="*/ 0 h 19996"/>
              <a:gd name="connsiteX3" fmla="*/ 5659 w 12747"/>
              <a:gd name="connsiteY3" fmla="*/ 19975 h 19996"/>
              <a:gd name="connsiteX4" fmla="*/ 0 w 12747"/>
              <a:gd name="connsiteY4" fmla="*/ 19996 h 19996"/>
              <a:gd name="connsiteX0" fmla="*/ 0 w 13508"/>
              <a:gd name="connsiteY0" fmla="*/ 19996 h 19996"/>
              <a:gd name="connsiteX1" fmla="*/ 7028 w 13508"/>
              <a:gd name="connsiteY1" fmla="*/ 0 h 19996"/>
              <a:gd name="connsiteX2" fmla="*/ 13508 w 13508"/>
              <a:gd name="connsiteY2" fmla="*/ 26 h 19996"/>
              <a:gd name="connsiteX3" fmla="*/ 5659 w 13508"/>
              <a:gd name="connsiteY3" fmla="*/ 19975 h 19996"/>
              <a:gd name="connsiteX4" fmla="*/ 0 w 13508"/>
              <a:gd name="connsiteY4" fmla="*/ 19996 h 19996"/>
              <a:gd name="connsiteX0" fmla="*/ 0 w 13540"/>
              <a:gd name="connsiteY0" fmla="*/ 19996 h 19996"/>
              <a:gd name="connsiteX1" fmla="*/ 7028 w 13540"/>
              <a:gd name="connsiteY1" fmla="*/ 0 h 19996"/>
              <a:gd name="connsiteX2" fmla="*/ 13540 w 13540"/>
              <a:gd name="connsiteY2" fmla="*/ 0 h 19996"/>
              <a:gd name="connsiteX3" fmla="*/ 5659 w 13540"/>
              <a:gd name="connsiteY3" fmla="*/ 19975 h 19996"/>
              <a:gd name="connsiteX4" fmla="*/ 0 w 13540"/>
              <a:gd name="connsiteY4" fmla="*/ 19996 h 19996"/>
              <a:gd name="connsiteX0" fmla="*/ 0 w 13572"/>
              <a:gd name="connsiteY0" fmla="*/ 19996 h 19996"/>
              <a:gd name="connsiteX1" fmla="*/ 7028 w 13572"/>
              <a:gd name="connsiteY1" fmla="*/ 0 h 19996"/>
              <a:gd name="connsiteX2" fmla="*/ 13572 w 13572"/>
              <a:gd name="connsiteY2" fmla="*/ 0 h 19996"/>
              <a:gd name="connsiteX3" fmla="*/ 5659 w 13572"/>
              <a:gd name="connsiteY3" fmla="*/ 19975 h 19996"/>
              <a:gd name="connsiteX4" fmla="*/ 0 w 13572"/>
              <a:gd name="connsiteY4" fmla="*/ 19996 h 19996"/>
              <a:gd name="connsiteX0" fmla="*/ 0 w 13699"/>
              <a:gd name="connsiteY0" fmla="*/ 19917 h 19975"/>
              <a:gd name="connsiteX1" fmla="*/ 7155 w 13699"/>
              <a:gd name="connsiteY1" fmla="*/ 0 h 19975"/>
              <a:gd name="connsiteX2" fmla="*/ 13699 w 13699"/>
              <a:gd name="connsiteY2" fmla="*/ 0 h 19975"/>
              <a:gd name="connsiteX3" fmla="*/ 5786 w 13699"/>
              <a:gd name="connsiteY3" fmla="*/ 19975 h 19975"/>
              <a:gd name="connsiteX4" fmla="*/ 0 w 13699"/>
              <a:gd name="connsiteY4" fmla="*/ 19917 h 19975"/>
              <a:gd name="connsiteX0" fmla="*/ 0 w 13699"/>
              <a:gd name="connsiteY0" fmla="*/ 19917 h 19923"/>
              <a:gd name="connsiteX1" fmla="*/ 7155 w 13699"/>
              <a:gd name="connsiteY1" fmla="*/ 0 h 19923"/>
              <a:gd name="connsiteX2" fmla="*/ 13699 w 13699"/>
              <a:gd name="connsiteY2" fmla="*/ 0 h 19923"/>
              <a:gd name="connsiteX3" fmla="*/ 6325 w 13699"/>
              <a:gd name="connsiteY3" fmla="*/ 19923 h 19923"/>
              <a:gd name="connsiteX4" fmla="*/ 0 w 13699"/>
              <a:gd name="connsiteY4" fmla="*/ 19917 h 19923"/>
              <a:gd name="connsiteX0" fmla="*/ 0 w 13699"/>
              <a:gd name="connsiteY0" fmla="*/ 19917 h 19923"/>
              <a:gd name="connsiteX1" fmla="*/ 7155 w 13699"/>
              <a:gd name="connsiteY1" fmla="*/ 0 h 19923"/>
              <a:gd name="connsiteX2" fmla="*/ 13699 w 13699"/>
              <a:gd name="connsiteY2" fmla="*/ 0 h 19923"/>
              <a:gd name="connsiteX3" fmla="*/ 6357 w 13699"/>
              <a:gd name="connsiteY3" fmla="*/ 19923 h 19923"/>
              <a:gd name="connsiteX4" fmla="*/ 0 w 13699"/>
              <a:gd name="connsiteY4" fmla="*/ 19917 h 19923"/>
              <a:gd name="connsiteX0" fmla="*/ 0 w 9132"/>
              <a:gd name="connsiteY0" fmla="*/ 7223 h 19923"/>
              <a:gd name="connsiteX1" fmla="*/ 2588 w 9132"/>
              <a:gd name="connsiteY1" fmla="*/ 0 h 19923"/>
              <a:gd name="connsiteX2" fmla="*/ 9132 w 9132"/>
              <a:gd name="connsiteY2" fmla="*/ 0 h 19923"/>
              <a:gd name="connsiteX3" fmla="*/ 1790 w 9132"/>
              <a:gd name="connsiteY3" fmla="*/ 19923 h 19923"/>
              <a:gd name="connsiteX4" fmla="*/ 0 w 9132"/>
              <a:gd name="connsiteY4" fmla="*/ 7223 h 19923"/>
              <a:gd name="connsiteX0" fmla="*/ 0 w 10000"/>
              <a:gd name="connsiteY0" fmla="*/ 3625 h 3694"/>
              <a:gd name="connsiteX1" fmla="*/ 2834 w 10000"/>
              <a:gd name="connsiteY1" fmla="*/ 0 h 3694"/>
              <a:gd name="connsiteX2" fmla="*/ 10000 w 10000"/>
              <a:gd name="connsiteY2" fmla="*/ 0 h 3694"/>
              <a:gd name="connsiteX3" fmla="*/ 7204 w 10000"/>
              <a:gd name="connsiteY3" fmla="*/ 3694 h 3694"/>
              <a:gd name="connsiteX4" fmla="*/ 0 w 10000"/>
              <a:gd name="connsiteY4" fmla="*/ 3625 h 3694"/>
              <a:gd name="connsiteX0" fmla="*/ 0 w 7887"/>
              <a:gd name="connsiteY0" fmla="*/ 2510 h 10000"/>
              <a:gd name="connsiteX1" fmla="*/ 721 w 7887"/>
              <a:gd name="connsiteY1" fmla="*/ 0 h 10000"/>
              <a:gd name="connsiteX2" fmla="*/ 7887 w 7887"/>
              <a:gd name="connsiteY2" fmla="*/ 0 h 10000"/>
              <a:gd name="connsiteX3" fmla="*/ 5091 w 7887"/>
              <a:gd name="connsiteY3" fmla="*/ 10000 h 10000"/>
              <a:gd name="connsiteX4" fmla="*/ 0 w 7887"/>
              <a:gd name="connsiteY4" fmla="*/ 2510 h 10000"/>
              <a:gd name="connsiteX0" fmla="*/ 0 w 10000"/>
              <a:gd name="connsiteY0" fmla="*/ 2510 h 2528"/>
              <a:gd name="connsiteX1" fmla="*/ 914 w 10000"/>
              <a:gd name="connsiteY1" fmla="*/ 0 h 2528"/>
              <a:gd name="connsiteX2" fmla="*/ 10000 w 10000"/>
              <a:gd name="connsiteY2" fmla="*/ 0 h 2528"/>
              <a:gd name="connsiteX3" fmla="*/ 9050 w 10000"/>
              <a:gd name="connsiteY3" fmla="*/ 2528 h 2528"/>
              <a:gd name="connsiteX4" fmla="*/ 0 w 10000"/>
              <a:gd name="connsiteY4" fmla="*/ 2510 h 25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2528">
                <a:moveTo>
                  <a:pt x="0" y="2510"/>
                </a:moveTo>
                <a:lnTo>
                  <a:pt x="914" y="0"/>
                </a:lnTo>
                <a:lnTo>
                  <a:pt x="10000" y="0"/>
                </a:lnTo>
                <a:lnTo>
                  <a:pt x="9050" y="2528"/>
                </a:lnTo>
                <a:lnTo>
                  <a:pt x="0" y="251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Flowchart: Data 19">
            <a:extLst>
              <a:ext uri="{FF2B5EF4-FFF2-40B4-BE49-F238E27FC236}">
                <a16:creationId xmlns:a16="http://schemas.microsoft.com/office/drawing/2014/main" id="{5405B9B9-AF72-4531-80AC-BC3DC4F57D93}"/>
              </a:ext>
            </a:extLst>
          </p:cNvPr>
          <p:cNvSpPr/>
          <p:nvPr userDrawn="1"/>
        </p:nvSpPr>
        <p:spPr>
          <a:xfrm>
            <a:off x="7454698" y="3571640"/>
            <a:ext cx="2387794" cy="3286361"/>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117"/>
              <a:gd name="connsiteY0" fmla="*/ 10058 h 10058"/>
              <a:gd name="connsiteX1" fmla="*/ 211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3731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7060 w 10117"/>
              <a:gd name="connsiteY3" fmla="*/ 10058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6708 w 10117"/>
              <a:gd name="connsiteY3" fmla="*/ 10058 h 10058"/>
              <a:gd name="connsiteX4" fmla="*/ 0 w 10117"/>
              <a:gd name="connsiteY4" fmla="*/ 10058 h 10058"/>
              <a:gd name="connsiteX0" fmla="*/ 0 w 10117"/>
              <a:gd name="connsiteY0" fmla="*/ 10058 h 10116"/>
              <a:gd name="connsiteX1" fmla="*/ 2997 w 10117"/>
              <a:gd name="connsiteY1" fmla="*/ 0 h 10116"/>
              <a:gd name="connsiteX2" fmla="*/ 10117 w 10117"/>
              <a:gd name="connsiteY2" fmla="*/ 0 h 10116"/>
              <a:gd name="connsiteX3" fmla="*/ 6767 w 10117"/>
              <a:gd name="connsiteY3" fmla="*/ 10116 h 10116"/>
              <a:gd name="connsiteX4" fmla="*/ 0 w 10117"/>
              <a:gd name="connsiteY4" fmla="*/ 10058 h 10116"/>
              <a:gd name="connsiteX0" fmla="*/ 0 w 10264"/>
              <a:gd name="connsiteY0" fmla="*/ 10116 h 10116"/>
              <a:gd name="connsiteX1" fmla="*/ 3144 w 10264"/>
              <a:gd name="connsiteY1" fmla="*/ 0 h 10116"/>
              <a:gd name="connsiteX2" fmla="*/ 10264 w 10264"/>
              <a:gd name="connsiteY2" fmla="*/ 0 h 10116"/>
              <a:gd name="connsiteX3" fmla="*/ 6914 w 10264"/>
              <a:gd name="connsiteY3" fmla="*/ 10116 h 10116"/>
              <a:gd name="connsiteX4" fmla="*/ 0 w 10264"/>
              <a:gd name="connsiteY4" fmla="*/ 10116 h 10116"/>
              <a:gd name="connsiteX0" fmla="*/ 0 w 10264"/>
              <a:gd name="connsiteY0" fmla="*/ 10116 h 10145"/>
              <a:gd name="connsiteX1" fmla="*/ 3144 w 10264"/>
              <a:gd name="connsiteY1" fmla="*/ 0 h 10145"/>
              <a:gd name="connsiteX2" fmla="*/ 10264 w 10264"/>
              <a:gd name="connsiteY2" fmla="*/ 0 h 10145"/>
              <a:gd name="connsiteX3" fmla="*/ 7002 w 10264"/>
              <a:gd name="connsiteY3" fmla="*/ 10145 h 10145"/>
              <a:gd name="connsiteX4" fmla="*/ 0 w 10264"/>
              <a:gd name="connsiteY4" fmla="*/ 10116 h 10145"/>
              <a:gd name="connsiteX0" fmla="*/ 0 w 13434"/>
              <a:gd name="connsiteY0" fmla="*/ 20349 h 20349"/>
              <a:gd name="connsiteX1" fmla="*/ 6314 w 13434"/>
              <a:gd name="connsiteY1" fmla="*/ 0 h 20349"/>
              <a:gd name="connsiteX2" fmla="*/ 13434 w 13434"/>
              <a:gd name="connsiteY2" fmla="*/ 0 h 20349"/>
              <a:gd name="connsiteX3" fmla="*/ 10172 w 13434"/>
              <a:gd name="connsiteY3" fmla="*/ 10145 h 20349"/>
              <a:gd name="connsiteX4" fmla="*/ 0 w 13434"/>
              <a:gd name="connsiteY4" fmla="*/ 20349 h 20349"/>
              <a:gd name="connsiteX0" fmla="*/ 0 w 13434"/>
              <a:gd name="connsiteY0" fmla="*/ 20349 h 20349"/>
              <a:gd name="connsiteX1" fmla="*/ 6314 w 13434"/>
              <a:gd name="connsiteY1" fmla="*/ 0 h 20349"/>
              <a:gd name="connsiteX2" fmla="*/ 13434 w 13434"/>
              <a:gd name="connsiteY2" fmla="*/ 0 h 20349"/>
              <a:gd name="connsiteX3" fmla="*/ 7031 w 13434"/>
              <a:gd name="connsiteY3" fmla="*/ 19971 h 20349"/>
              <a:gd name="connsiteX4" fmla="*/ 0 w 13434"/>
              <a:gd name="connsiteY4" fmla="*/ 20349 h 20349"/>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20087 h 20087"/>
              <a:gd name="connsiteX1" fmla="*/ 6226 w 13346"/>
              <a:gd name="connsiteY1" fmla="*/ 0 h 20087"/>
              <a:gd name="connsiteX2" fmla="*/ 13346 w 13346"/>
              <a:gd name="connsiteY2" fmla="*/ 0 h 20087"/>
              <a:gd name="connsiteX3" fmla="*/ 6943 w 13346"/>
              <a:gd name="connsiteY3" fmla="*/ 19971 h 20087"/>
              <a:gd name="connsiteX4" fmla="*/ 0 w 13346"/>
              <a:gd name="connsiteY4" fmla="*/ 20087 h 20087"/>
              <a:gd name="connsiteX0" fmla="*/ 0 w 13317"/>
              <a:gd name="connsiteY0" fmla="*/ 19942 h 19971"/>
              <a:gd name="connsiteX1" fmla="*/ 6197 w 13317"/>
              <a:gd name="connsiteY1" fmla="*/ 0 h 19971"/>
              <a:gd name="connsiteX2" fmla="*/ 13317 w 13317"/>
              <a:gd name="connsiteY2" fmla="*/ 0 h 19971"/>
              <a:gd name="connsiteX3" fmla="*/ 6914 w 13317"/>
              <a:gd name="connsiteY3" fmla="*/ 19971 h 19971"/>
              <a:gd name="connsiteX4" fmla="*/ 0 w 13317"/>
              <a:gd name="connsiteY4" fmla="*/ 19942 h 19971"/>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19942 h 19971"/>
              <a:gd name="connsiteX1" fmla="*/ 6226 w 13346"/>
              <a:gd name="connsiteY1" fmla="*/ 0 h 19971"/>
              <a:gd name="connsiteX2" fmla="*/ 13346 w 13346"/>
              <a:gd name="connsiteY2" fmla="*/ 0 h 19971"/>
              <a:gd name="connsiteX3" fmla="*/ 6943 w 13346"/>
              <a:gd name="connsiteY3" fmla="*/ 19971 h 19971"/>
              <a:gd name="connsiteX4" fmla="*/ 0 w 13346"/>
              <a:gd name="connsiteY4" fmla="*/ 19942 h 19971"/>
              <a:gd name="connsiteX0" fmla="*/ 0 w 13754"/>
              <a:gd name="connsiteY0" fmla="*/ 19897 h 19971"/>
              <a:gd name="connsiteX1" fmla="*/ 6634 w 13754"/>
              <a:gd name="connsiteY1" fmla="*/ 0 h 19971"/>
              <a:gd name="connsiteX2" fmla="*/ 13754 w 13754"/>
              <a:gd name="connsiteY2" fmla="*/ 0 h 19971"/>
              <a:gd name="connsiteX3" fmla="*/ 7351 w 13754"/>
              <a:gd name="connsiteY3" fmla="*/ 19971 h 19971"/>
              <a:gd name="connsiteX4" fmla="*/ 0 w 13754"/>
              <a:gd name="connsiteY4" fmla="*/ 19897 h 19971"/>
              <a:gd name="connsiteX0" fmla="*/ 0 w 13634"/>
              <a:gd name="connsiteY0" fmla="*/ 19976 h 19976"/>
              <a:gd name="connsiteX1" fmla="*/ 6514 w 13634"/>
              <a:gd name="connsiteY1" fmla="*/ 0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8589 w 13634"/>
              <a:gd name="connsiteY1" fmla="*/ 695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6934 w 13634"/>
              <a:gd name="connsiteY1" fmla="*/ 377 h 19976"/>
              <a:gd name="connsiteX2" fmla="*/ 13634 w 13634"/>
              <a:gd name="connsiteY2" fmla="*/ 0 h 19976"/>
              <a:gd name="connsiteX3" fmla="*/ 7231 w 13634"/>
              <a:gd name="connsiteY3" fmla="*/ 19971 h 19976"/>
              <a:gd name="connsiteX4" fmla="*/ 0 w 13634"/>
              <a:gd name="connsiteY4" fmla="*/ 19976 h 19976"/>
              <a:gd name="connsiteX0" fmla="*/ 0 w 14447"/>
              <a:gd name="connsiteY0" fmla="*/ 19738 h 19971"/>
              <a:gd name="connsiteX1" fmla="*/ 7747 w 14447"/>
              <a:gd name="connsiteY1" fmla="*/ 377 h 19971"/>
              <a:gd name="connsiteX2" fmla="*/ 14447 w 14447"/>
              <a:gd name="connsiteY2" fmla="*/ 0 h 19971"/>
              <a:gd name="connsiteX3" fmla="*/ 8044 w 14447"/>
              <a:gd name="connsiteY3" fmla="*/ 19971 h 19971"/>
              <a:gd name="connsiteX4" fmla="*/ 0 w 14447"/>
              <a:gd name="connsiteY4" fmla="*/ 19738 h 19971"/>
              <a:gd name="connsiteX0" fmla="*/ 0 w 14447"/>
              <a:gd name="connsiteY0" fmla="*/ 19738 h 19738"/>
              <a:gd name="connsiteX1" fmla="*/ 7747 w 14447"/>
              <a:gd name="connsiteY1" fmla="*/ 377 h 19738"/>
              <a:gd name="connsiteX2" fmla="*/ 14447 w 14447"/>
              <a:gd name="connsiteY2" fmla="*/ 0 h 19738"/>
              <a:gd name="connsiteX3" fmla="*/ 5604 w 14447"/>
              <a:gd name="connsiteY3" fmla="*/ 19614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370 w 14447"/>
              <a:gd name="connsiteY3" fmla="*/ 19495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931 w 14447"/>
              <a:gd name="connsiteY3" fmla="*/ 19713 h 19738"/>
              <a:gd name="connsiteX4" fmla="*/ 0 w 14447"/>
              <a:gd name="connsiteY4" fmla="*/ 19738 h 19738"/>
              <a:gd name="connsiteX0" fmla="*/ 0 w 12989"/>
              <a:gd name="connsiteY0" fmla="*/ 19817 h 19817"/>
              <a:gd name="connsiteX1" fmla="*/ 7747 w 12989"/>
              <a:gd name="connsiteY1" fmla="*/ 456 h 19817"/>
              <a:gd name="connsiteX2" fmla="*/ 12989 w 12989"/>
              <a:gd name="connsiteY2" fmla="*/ 0 h 19817"/>
              <a:gd name="connsiteX3" fmla="*/ 4931 w 12989"/>
              <a:gd name="connsiteY3" fmla="*/ 19792 h 19817"/>
              <a:gd name="connsiteX4" fmla="*/ 0 w 12989"/>
              <a:gd name="connsiteY4" fmla="*/ 19817 h 19817"/>
              <a:gd name="connsiteX0" fmla="*/ 0 w 14083"/>
              <a:gd name="connsiteY0" fmla="*/ 20075 h 20075"/>
              <a:gd name="connsiteX1" fmla="*/ 7747 w 14083"/>
              <a:gd name="connsiteY1" fmla="*/ 714 h 20075"/>
              <a:gd name="connsiteX2" fmla="*/ 14083 w 14083"/>
              <a:gd name="connsiteY2" fmla="*/ 0 h 20075"/>
              <a:gd name="connsiteX3" fmla="*/ 4931 w 14083"/>
              <a:gd name="connsiteY3" fmla="*/ 20050 h 20075"/>
              <a:gd name="connsiteX4" fmla="*/ 0 w 14083"/>
              <a:gd name="connsiteY4" fmla="*/ 20075 h 20075"/>
              <a:gd name="connsiteX0" fmla="*/ 0 w 14083"/>
              <a:gd name="connsiteY0" fmla="*/ 20075 h 20075"/>
              <a:gd name="connsiteX1" fmla="*/ 7747 w 14083"/>
              <a:gd name="connsiteY1" fmla="*/ 714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075 h 20075"/>
              <a:gd name="connsiteX1" fmla="*/ 9822 w 14083"/>
              <a:gd name="connsiteY1" fmla="*/ 516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115 h 20115"/>
              <a:gd name="connsiteX1" fmla="*/ 8308 w 14083"/>
              <a:gd name="connsiteY1" fmla="*/ 0 h 20115"/>
              <a:gd name="connsiteX2" fmla="*/ 14083 w 14083"/>
              <a:gd name="connsiteY2" fmla="*/ 40 h 20115"/>
              <a:gd name="connsiteX3" fmla="*/ 5436 w 14083"/>
              <a:gd name="connsiteY3" fmla="*/ 19951 h 20115"/>
              <a:gd name="connsiteX4" fmla="*/ 0 w 14083"/>
              <a:gd name="connsiteY4" fmla="*/ 20115 h 20115"/>
              <a:gd name="connsiteX0" fmla="*/ 0 w 14027"/>
              <a:gd name="connsiteY0" fmla="*/ 20115 h 20115"/>
              <a:gd name="connsiteX1" fmla="*/ 8308 w 14027"/>
              <a:gd name="connsiteY1" fmla="*/ 0 h 20115"/>
              <a:gd name="connsiteX2" fmla="*/ 14027 w 14027"/>
              <a:gd name="connsiteY2" fmla="*/ 0 h 20115"/>
              <a:gd name="connsiteX3" fmla="*/ 5436 w 14027"/>
              <a:gd name="connsiteY3" fmla="*/ 19951 h 20115"/>
              <a:gd name="connsiteX4" fmla="*/ 0 w 14027"/>
              <a:gd name="connsiteY4" fmla="*/ 20115 h 20115"/>
              <a:gd name="connsiteX0" fmla="*/ 0 w 14111"/>
              <a:gd name="connsiteY0" fmla="*/ 19996 h 19996"/>
              <a:gd name="connsiteX1" fmla="*/ 8392 w 14111"/>
              <a:gd name="connsiteY1" fmla="*/ 0 h 19996"/>
              <a:gd name="connsiteX2" fmla="*/ 14111 w 14111"/>
              <a:gd name="connsiteY2" fmla="*/ 0 h 19996"/>
              <a:gd name="connsiteX3" fmla="*/ 5520 w 14111"/>
              <a:gd name="connsiteY3" fmla="*/ 19951 h 19996"/>
              <a:gd name="connsiteX4" fmla="*/ 0 w 14111"/>
              <a:gd name="connsiteY4" fmla="*/ 19996 h 19996"/>
              <a:gd name="connsiteX0" fmla="*/ 0 w 12747"/>
              <a:gd name="connsiteY0" fmla="*/ 19996 h 19996"/>
              <a:gd name="connsiteX1" fmla="*/ 7028 w 12747"/>
              <a:gd name="connsiteY1" fmla="*/ 0 h 19996"/>
              <a:gd name="connsiteX2" fmla="*/ 12747 w 12747"/>
              <a:gd name="connsiteY2" fmla="*/ 0 h 19996"/>
              <a:gd name="connsiteX3" fmla="*/ 4156 w 12747"/>
              <a:gd name="connsiteY3" fmla="*/ 19951 h 19996"/>
              <a:gd name="connsiteX4" fmla="*/ 0 w 12747"/>
              <a:gd name="connsiteY4" fmla="*/ 19996 h 19996"/>
              <a:gd name="connsiteX0" fmla="*/ 0 w 12747"/>
              <a:gd name="connsiteY0" fmla="*/ 19996 h 19996"/>
              <a:gd name="connsiteX1" fmla="*/ 7028 w 12747"/>
              <a:gd name="connsiteY1" fmla="*/ 0 h 19996"/>
              <a:gd name="connsiteX2" fmla="*/ 12747 w 12747"/>
              <a:gd name="connsiteY2" fmla="*/ 0 h 19996"/>
              <a:gd name="connsiteX3" fmla="*/ 5659 w 12747"/>
              <a:gd name="connsiteY3" fmla="*/ 19975 h 19996"/>
              <a:gd name="connsiteX4" fmla="*/ 0 w 12747"/>
              <a:gd name="connsiteY4" fmla="*/ 19996 h 19996"/>
              <a:gd name="connsiteX0" fmla="*/ 0 w 13508"/>
              <a:gd name="connsiteY0" fmla="*/ 19996 h 19996"/>
              <a:gd name="connsiteX1" fmla="*/ 7028 w 13508"/>
              <a:gd name="connsiteY1" fmla="*/ 0 h 19996"/>
              <a:gd name="connsiteX2" fmla="*/ 13508 w 13508"/>
              <a:gd name="connsiteY2" fmla="*/ 26 h 19996"/>
              <a:gd name="connsiteX3" fmla="*/ 5659 w 13508"/>
              <a:gd name="connsiteY3" fmla="*/ 19975 h 19996"/>
              <a:gd name="connsiteX4" fmla="*/ 0 w 13508"/>
              <a:gd name="connsiteY4" fmla="*/ 19996 h 19996"/>
              <a:gd name="connsiteX0" fmla="*/ 0 w 13540"/>
              <a:gd name="connsiteY0" fmla="*/ 19996 h 19996"/>
              <a:gd name="connsiteX1" fmla="*/ 7028 w 13540"/>
              <a:gd name="connsiteY1" fmla="*/ 0 h 19996"/>
              <a:gd name="connsiteX2" fmla="*/ 13540 w 13540"/>
              <a:gd name="connsiteY2" fmla="*/ 0 h 19996"/>
              <a:gd name="connsiteX3" fmla="*/ 5659 w 13540"/>
              <a:gd name="connsiteY3" fmla="*/ 19975 h 19996"/>
              <a:gd name="connsiteX4" fmla="*/ 0 w 13540"/>
              <a:gd name="connsiteY4" fmla="*/ 19996 h 19996"/>
              <a:gd name="connsiteX0" fmla="*/ 0 w 13572"/>
              <a:gd name="connsiteY0" fmla="*/ 19996 h 19996"/>
              <a:gd name="connsiteX1" fmla="*/ 7028 w 13572"/>
              <a:gd name="connsiteY1" fmla="*/ 0 h 19996"/>
              <a:gd name="connsiteX2" fmla="*/ 13572 w 13572"/>
              <a:gd name="connsiteY2" fmla="*/ 0 h 19996"/>
              <a:gd name="connsiteX3" fmla="*/ 5659 w 13572"/>
              <a:gd name="connsiteY3" fmla="*/ 19975 h 19996"/>
              <a:gd name="connsiteX4" fmla="*/ 0 w 13572"/>
              <a:gd name="connsiteY4" fmla="*/ 19996 h 19996"/>
              <a:gd name="connsiteX0" fmla="*/ 0 w 13699"/>
              <a:gd name="connsiteY0" fmla="*/ 19917 h 19975"/>
              <a:gd name="connsiteX1" fmla="*/ 7155 w 13699"/>
              <a:gd name="connsiteY1" fmla="*/ 0 h 19975"/>
              <a:gd name="connsiteX2" fmla="*/ 13699 w 13699"/>
              <a:gd name="connsiteY2" fmla="*/ 0 h 19975"/>
              <a:gd name="connsiteX3" fmla="*/ 5786 w 13699"/>
              <a:gd name="connsiteY3" fmla="*/ 19975 h 19975"/>
              <a:gd name="connsiteX4" fmla="*/ 0 w 13699"/>
              <a:gd name="connsiteY4" fmla="*/ 19917 h 19975"/>
              <a:gd name="connsiteX0" fmla="*/ 0 w 13699"/>
              <a:gd name="connsiteY0" fmla="*/ 19917 h 19923"/>
              <a:gd name="connsiteX1" fmla="*/ 7155 w 13699"/>
              <a:gd name="connsiteY1" fmla="*/ 0 h 19923"/>
              <a:gd name="connsiteX2" fmla="*/ 13699 w 13699"/>
              <a:gd name="connsiteY2" fmla="*/ 0 h 19923"/>
              <a:gd name="connsiteX3" fmla="*/ 6325 w 13699"/>
              <a:gd name="connsiteY3" fmla="*/ 19923 h 19923"/>
              <a:gd name="connsiteX4" fmla="*/ 0 w 13699"/>
              <a:gd name="connsiteY4" fmla="*/ 19917 h 19923"/>
              <a:gd name="connsiteX0" fmla="*/ 0 w 13699"/>
              <a:gd name="connsiteY0" fmla="*/ 19917 h 19923"/>
              <a:gd name="connsiteX1" fmla="*/ 7155 w 13699"/>
              <a:gd name="connsiteY1" fmla="*/ 0 h 19923"/>
              <a:gd name="connsiteX2" fmla="*/ 13699 w 13699"/>
              <a:gd name="connsiteY2" fmla="*/ 0 h 19923"/>
              <a:gd name="connsiteX3" fmla="*/ 6357 w 13699"/>
              <a:gd name="connsiteY3" fmla="*/ 19923 h 19923"/>
              <a:gd name="connsiteX4" fmla="*/ 0 w 13699"/>
              <a:gd name="connsiteY4" fmla="*/ 19917 h 19923"/>
              <a:gd name="connsiteX0" fmla="*/ 0 w 13699"/>
              <a:gd name="connsiteY0" fmla="*/ 19917 h 19923"/>
              <a:gd name="connsiteX1" fmla="*/ 6299 w 13699"/>
              <a:gd name="connsiteY1" fmla="*/ 2513 h 19923"/>
              <a:gd name="connsiteX2" fmla="*/ 13699 w 13699"/>
              <a:gd name="connsiteY2" fmla="*/ 0 h 19923"/>
              <a:gd name="connsiteX3" fmla="*/ 6357 w 13699"/>
              <a:gd name="connsiteY3" fmla="*/ 19923 h 19923"/>
              <a:gd name="connsiteX4" fmla="*/ 0 w 13699"/>
              <a:gd name="connsiteY4" fmla="*/ 19917 h 19923"/>
              <a:gd name="connsiteX0" fmla="*/ 0 w 12716"/>
              <a:gd name="connsiteY0" fmla="*/ 17404 h 17410"/>
              <a:gd name="connsiteX1" fmla="*/ 6299 w 12716"/>
              <a:gd name="connsiteY1" fmla="*/ 0 h 17410"/>
              <a:gd name="connsiteX2" fmla="*/ 12716 w 12716"/>
              <a:gd name="connsiteY2" fmla="*/ 157 h 17410"/>
              <a:gd name="connsiteX3" fmla="*/ 6357 w 12716"/>
              <a:gd name="connsiteY3" fmla="*/ 17410 h 17410"/>
              <a:gd name="connsiteX4" fmla="*/ 0 w 12716"/>
              <a:gd name="connsiteY4" fmla="*/ 17404 h 17410"/>
              <a:gd name="connsiteX0" fmla="*/ 0 w 12716"/>
              <a:gd name="connsiteY0" fmla="*/ 17404 h 17410"/>
              <a:gd name="connsiteX1" fmla="*/ 6299 w 12716"/>
              <a:gd name="connsiteY1" fmla="*/ 0 h 17410"/>
              <a:gd name="connsiteX2" fmla="*/ 12716 w 12716"/>
              <a:gd name="connsiteY2" fmla="*/ 0 h 17410"/>
              <a:gd name="connsiteX3" fmla="*/ 6357 w 12716"/>
              <a:gd name="connsiteY3" fmla="*/ 17410 h 17410"/>
              <a:gd name="connsiteX4" fmla="*/ 0 w 12716"/>
              <a:gd name="connsiteY4" fmla="*/ 17404 h 17410"/>
              <a:gd name="connsiteX0" fmla="*/ 0 w 12716"/>
              <a:gd name="connsiteY0" fmla="*/ 17404 h 17410"/>
              <a:gd name="connsiteX1" fmla="*/ 4999 w 12716"/>
              <a:gd name="connsiteY1" fmla="*/ 3507 h 17410"/>
              <a:gd name="connsiteX2" fmla="*/ 12716 w 12716"/>
              <a:gd name="connsiteY2" fmla="*/ 0 h 17410"/>
              <a:gd name="connsiteX3" fmla="*/ 6357 w 12716"/>
              <a:gd name="connsiteY3" fmla="*/ 17410 h 17410"/>
              <a:gd name="connsiteX4" fmla="*/ 0 w 12716"/>
              <a:gd name="connsiteY4" fmla="*/ 17404 h 17410"/>
              <a:gd name="connsiteX0" fmla="*/ 0 w 11384"/>
              <a:gd name="connsiteY0" fmla="*/ 13949 h 13955"/>
              <a:gd name="connsiteX1" fmla="*/ 4999 w 11384"/>
              <a:gd name="connsiteY1" fmla="*/ 52 h 13955"/>
              <a:gd name="connsiteX2" fmla="*/ 11384 w 11384"/>
              <a:gd name="connsiteY2" fmla="*/ 0 h 13955"/>
              <a:gd name="connsiteX3" fmla="*/ 6357 w 11384"/>
              <a:gd name="connsiteY3" fmla="*/ 13955 h 13955"/>
              <a:gd name="connsiteX4" fmla="*/ 0 w 11384"/>
              <a:gd name="connsiteY4" fmla="*/ 13949 h 13955"/>
              <a:gd name="connsiteX0" fmla="*/ 0 w 11384"/>
              <a:gd name="connsiteY0" fmla="*/ 13949 h 13955"/>
              <a:gd name="connsiteX1" fmla="*/ 4714 w 11384"/>
              <a:gd name="connsiteY1" fmla="*/ 837 h 13955"/>
              <a:gd name="connsiteX2" fmla="*/ 11384 w 11384"/>
              <a:gd name="connsiteY2" fmla="*/ 0 h 13955"/>
              <a:gd name="connsiteX3" fmla="*/ 6357 w 11384"/>
              <a:gd name="connsiteY3" fmla="*/ 13955 h 13955"/>
              <a:gd name="connsiteX4" fmla="*/ 0 w 11384"/>
              <a:gd name="connsiteY4" fmla="*/ 13949 h 13955"/>
              <a:gd name="connsiteX0" fmla="*/ 0 w 11067"/>
              <a:gd name="connsiteY0" fmla="*/ 13112 h 13118"/>
              <a:gd name="connsiteX1" fmla="*/ 4714 w 11067"/>
              <a:gd name="connsiteY1" fmla="*/ 0 h 13118"/>
              <a:gd name="connsiteX2" fmla="*/ 11067 w 11067"/>
              <a:gd name="connsiteY2" fmla="*/ 1 h 13118"/>
              <a:gd name="connsiteX3" fmla="*/ 6357 w 11067"/>
              <a:gd name="connsiteY3" fmla="*/ 13118 h 13118"/>
              <a:gd name="connsiteX4" fmla="*/ 0 w 11067"/>
              <a:gd name="connsiteY4" fmla="*/ 13112 h 13118"/>
              <a:gd name="connsiteX0" fmla="*/ 0 w 11067"/>
              <a:gd name="connsiteY0" fmla="*/ 13111 h 13117"/>
              <a:gd name="connsiteX1" fmla="*/ 3357 w 11067"/>
              <a:gd name="connsiteY1" fmla="*/ 3856 h 13117"/>
              <a:gd name="connsiteX2" fmla="*/ 11067 w 11067"/>
              <a:gd name="connsiteY2" fmla="*/ 0 h 13117"/>
              <a:gd name="connsiteX3" fmla="*/ 6357 w 11067"/>
              <a:gd name="connsiteY3" fmla="*/ 13117 h 13117"/>
              <a:gd name="connsiteX4" fmla="*/ 0 w 11067"/>
              <a:gd name="connsiteY4" fmla="*/ 13111 h 13117"/>
              <a:gd name="connsiteX0" fmla="*/ 0 w 9710"/>
              <a:gd name="connsiteY0" fmla="*/ 9255 h 9261"/>
              <a:gd name="connsiteX1" fmla="*/ 3357 w 9710"/>
              <a:gd name="connsiteY1" fmla="*/ 0 h 9261"/>
              <a:gd name="connsiteX2" fmla="*/ 9710 w 9710"/>
              <a:gd name="connsiteY2" fmla="*/ 26 h 9261"/>
              <a:gd name="connsiteX3" fmla="*/ 6357 w 9710"/>
              <a:gd name="connsiteY3" fmla="*/ 9261 h 9261"/>
              <a:gd name="connsiteX4" fmla="*/ 0 w 9710"/>
              <a:gd name="connsiteY4" fmla="*/ 9255 h 9261"/>
              <a:gd name="connsiteX0" fmla="*/ 0 w 10000"/>
              <a:gd name="connsiteY0" fmla="*/ 9994 h 10000"/>
              <a:gd name="connsiteX1" fmla="*/ 3457 w 10000"/>
              <a:gd name="connsiteY1" fmla="*/ 0 h 10000"/>
              <a:gd name="connsiteX2" fmla="*/ 10000 w 10000"/>
              <a:gd name="connsiteY2" fmla="*/ 82 h 10000"/>
              <a:gd name="connsiteX3" fmla="*/ 6547 w 10000"/>
              <a:gd name="connsiteY3" fmla="*/ 10000 h 10000"/>
              <a:gd name="connsiteX4" fmla="*/ 0 w 10000"/>
              <a:gd name="connsiteY4" fmla="*/ 9994 h 10000"/>
              <a:gd name="connsiteX0" fmla="*/ 0 w 10031"/>
              <a:gd name="connsiteY0" fmla="*/ 9994 h 10000"/>
              <a:gd name="connsiteX1" fmla="*/ 3457 w 10031"/>
              <a:gd name="connsiteY1" fmla="*/ 0 h 10000"/>
              <a:gd name="connsiteX2" fmla="*/ 10031 w 10031"/>
              <a:gd name="connsiteY2" fmla="*/ 1 h 10000"/>
              <a:gd name="connsiteX3" fmla="*/ 6547 w 10031"/>
              <a:gd name="connsiteY3" fmla="*/ 10000 h 10000"/>
              <a:gd name="connsiteX4" fmla="*/ 0 w 10031"/>
              <a:gd name="connsiteY4" fmla="*/ 9994 h 10000"/>
              <a:gd name="connsiteX0" fmla="*/ 0 w 9348"/>
              <a:gd name="connsiteY0" fmla="*/ 9994 h 10000"/>
              <a:gd name="connsiteX1" fmla="*/ 3457 w 9348"/>
              <a:gd name="connsiteY1" fmla="*/ 0 h 10000"/>
              <a:gd name="connsiteX2" fmla="*/ 9348 w 9348"/>
              <a:gd name="connsiteY2" fmla="*/ 1962 h 10000"/>
              <a:gd name="connsiteX3" fmla="*/ 6547 w 9348"/>
              <a:gd name="connsiteY3" fmla="*/ 10000 h 10000"/>
              <a:gd name="connsiteX4" fmla="*/ 0 w 9348"/>
              <a:gd name="connsiteY4" fmla="*/ 9994 h 10000"/>
              <a:gd name="connsiteX0" fmla="*/ 0 w 10000"/>
              <a:gd name="connsiteY0" fmla="*/ 8033 h 8039"/>
              <a:gd name="connsiteX1" fmla="*/ 3000 w 10000"/>
              <a:gd name="connsiteY1" fmla="*/ 0 h 8039"/>
              <a:gd name="connsiteX2" fmla="*/ 10000 w 10000"/>
              <a:gd name="connsiteY2" fmla="*/ 1 h 8039"/>
              <a:gd name="connsiteX3" fmla="*/ 7004 w 10000"/>
              <a:gd name="connsiteY3" fmla="*/ 8039 h 8039"/>
              <a:gd name="connsiteX4" fmla="*/ 0 w 10000"/>
              <a:gd name="connsiteY4" fmla="*/ 8033 h 8039"/>
              <a:gd name="connsiteX0" fmla="*/ 0 w 10631"/>
              <a:gd name="connsiteY0" fmla="*/ 11930 h 11937"/>
              <a:gd name="connsiteX1" fmla="*/ 3000 w 10631"/>
              <a:gd name="connsiteY1" fmla="*/ 1937 h 11937"/>
              <a:gd name="connsiteX2" fmla="*/ 10631 w 10631"/>
              <a:gd name="connsiteY2" fmla="*/ 0 h 11937"/>
              <a:gd name="connsiteX3" fmla="*/ 7004 w 10631"/>
              <a:gd name="connsiteY3" fmla="*/ 11937 h 11937"/>
              <a:gd name="connsiteX4" fmla="*/ 0 w 10631"/>
              <a:gd name="connsiteY4" fmla="*/ 11930 h 11937"/>
              <a:gd name="connsiteX0" fmla="*/ 0 w 10631"/>
              <a:gd name="connsiteY0" fmla="*/ 11998 h 12005"/>
              <a:gd name="connsiteX1" fmla="*/ 3531 w 10631"/>
              <a:gd name="connsiteY1" fmla="*/ 0 h 12005"/>
              <a:gd name="connsiteX2" fmla="*/ 10631 w 10631"/>
              <a:gd name="connsiteY2" fmla="*/ 68 h 12005"/>
              <a:gd name="connsiteX3" fmla="*/ 7004 w 10631"/>
              <a:gd name="connsiteY3" fmla="*/ 12005 h 12005"/>
              <a:gd name="connsiteX4" fmla="*/ 0 w 10631"/>
              <a:gd name="connsiteY4" fmla="*/ 11998 h 12005"/>
              <a:gd name="connsiteX0" fmla="*/ 0 w 10664"/>
              <a:gd name="connsiteY0" fmla="*/ 11998 h 12005"/>
              <a:gd name="connsiteX1" fmla="*/ 3531 w 10664"/>
              <a:gd name="connsiteY1" fmla="*/ 0 h 12005"/>
              <a:gd name="connsiteX2" fmla="*/ 10664 w 10664"/>
              <a:gd name="connsiteY2" fmla="*/ 101 h 12005"/>
              <a:gd name="connsiteX3" fmla="*/ 7004 w 10664"/>
              <a:gd name="connsiteY3" fmla="*/ 12005 h 12005"/>
              <a:gd name="connsiteX4" fmla="*/ 0 w 10664"/>
              <a:gd name="connsiteY4" fmla="*/ 11998 h 12005"/>
              <a:gd name="connsiteX0" fmla="*/ 0 w 10598"/>
              <a:gd name="connsiteY0" fmla="*/ 11998 h 12005"/>
              <a:gd name="connsiteX1" fmla="*/ 3531 w 10598"/>
              <a:gd name="connsiteY1" fmla="*/ 0 h 12005"/>
              <a:gd name="connsiteX2" fmla="*/ 10598 w 10598"/>
              <a:gd name="connsiteY2" fmla="*/ 1 h 12005"/>
              <a:gd name="connsiteX3" fmla="*/ 7004 w 10598"/>
              <a:gd name="connsiteY3" fmla="*/ 12005 h 12005"/>
              <a:gd name="connsiteX4" fmla="*/ 0 w 10598"/>
              <a:gd name="connsiteY4" fmla="*/ 11998 h 12005"/>
              <a:gd name="connsiteX0" fmla="*/ 0 w 10598"/>
              <a:gd name="connsiteY0" fmla="*/ 12031 h 12038"/>
              <a:gd name="connsiteX1" fmla="*/ 3664 w 10598"/>
              <a:gd name="connsiteY1" fmla="*/ 0 h 12038"/>
              <a:gd name="connsiteX2" fmla="*/ 10598 w 10598"/>
              <a:gd name="connsiteY2" fmla="*/ 34 h 12038"/>
              <a:gd name="connsiteX3" fmla="*/ 7004 w 10598"/>
              <a:gd name="connsiteY3" fmla="*/ 12038 h 12038"/>
              <a:gd name="connsiteX4" fmla="*/ 0 w 10598"/>
              <a:gd name="connsiteY4" fmla="*/ 12031 h 12038"/>
              <a:gd name="connsiteX0" fmla="*/ 0 w 10534"/>
              <a:gd name="connsiteY0" fmla="*/ 12031 h 12038"/>
              <a:gd name="connsiteX1" fmla="*/ 3664 w 10534"/>
              <a:gd name="connsiteY1" fmla="*/ 0 h 12038"/>
              <a:gd name="connsiteX2" fmla="*/ 10534 w 10534"/>
              <a:gd name="connsiteY2" fmla="*/ 34 h 12038"/>
              <a:gd name="connsiteX3" fmla="*/ 7004 w 10534"/>
              <a:gd name="connsiteY3" fmla="*/ 12038 h 12038"/>
              <a:gd name="connsiteX4" fmla="*/ 0 w 10534"/>
              <a:gd name="connsiteY4" fmla="*/ 12031 h 12038"/>
              <a:gd name="connsiteX0" fmla="*/ 0 w 10534"/>
              <a:gd name="connsiteY0" fmla="*/ 18962 h 18969"/>
              <a:gd name="connsiteX1" fmla="*/ 5797 w 10534"/>
              <a:gd name="connsiteY1" fmla="*/ 0 h 18969"/>
              <a:gd name="connsiteX2" fmla="*/ 10534 w 10534"/>
              <a:gd name="connsiteY2" fmla="*/ 6965 h 18969"/>
              <a:gd name="connsiteX3" fmla="*/ 7004 w 10534"/>
              <a:gd name="connsiteY3" fmla="*/ 18969 h 18969"/>
              <a:gd name="connsiteX4" fmla="*/ 0 w 10534"/>
              <a:gd name="connsiteY4" fmla="*/ 18962 h 18969"/>
              <a:gd name="connsiteX0" fmla="*/ 0 w 12536"/>
              <a:gd name="connsiteY0" fmla="*/ 18962 h 18969"/>
              <a:gd name="connsiteX1" fmla="*/ 5797 w 12536"/>
              <a:gd name="connsiteY1" fmla="*/ 0 h 18969"/>
              <a:gd name="connsiteX2" fmla="*/ 12536 w 12536"/>
              <a:gd name="connsiteY2" fmla="*/ 68 h 18969"/>
              <a:gd name="connsiteX3" fmla="*/ 7004 w 12536"/>
              <a:gd name="connsiteY3" fmla="*/ 18969 h 18969"/>
              <a:gd name="connsiteX4" fmla="*/ 0 w 12536"/>
              <a:gd name="connsiteY4" fmla="*/ 18962 h 18969"/>
              <a:gd name="connsiteX0" fmla="*/ 0 w 12536"/>
              <a:gd name="connsiteY0" fmla="*/ 18962 h 18969"/>
              <a:gd name="connsiteX1" fmla="*/ 5797 w 12536"/>
              <a:gd name="connsiteY1" fmla="*/ 0 h 18969"/>
              <a:gd name="connsiteX2" fmla="*/ 12536 w 12536"/>
              <a:gd name="connsiteY2" fmla="*/ 0 h 18969"/>
              <a:gd name="connsiteX3" fmla="*/ 7004 w 12536"/>
              <a:gd name="connsiteY3" fmla="*/ 18969 h 18969"/>
              <a:gd name="connsiteX4" fmla="*/ 0 w 12536"/>
              <a:gd name="connsiteY4" fmla="*/ 18962 h 18969"/>
              <a:gd name="connsiteX0" fmla="*/ 0 w 12536"/>
              <a:gd name="connsiteY0" fmla="*/ 18962 h 18969"/>
              <a:gd name="connsiteX1" fmla="*/ 5206 w 12536"/>
              <a:gd name="connsiteY1" fmla="*/ 1946 h 18969"/>
              <a:gd name="connsiteX2" fmla="*/ 12536 w 12536"/>
              <a:gd name="connsiteY2" fmla="*/ 0 h 18969"/>
              <a:gd name="connsiteX3" fmla="*/ 7004 w 12536"/>
              <a:gd name="connsiteY3" fmla="*/ 18969 h 18969"/>
              <a:gd name="connsiteX4" fmla="*/ 0 w 12536"/>
              <a:gd name="connsiteY4" fmla="*/ 18962 h 18969"/>
              <a:gd name="connsiteX0" fmla="*/ 0 w 11978"/>
              <a:gd name="connsiteY0" fmla="*/ 17152 h 17159"/>
              <a:gd name="connsiteX1" fmla="*/ 5206 w 11978"/>
              <a:gd name="connsiteY1" fmla="*/ 136 h 17159"/>
              <a:gd name="connsiteX2" fmla="*/ 11978 w 11978"/>
              <a:gd name="connsiteY2" fmla="*/ 0 h 17159"/>
              <a:gd name="connsiteX3" fmla="*/ 7004 w 11978"/>
              <a:gd name="connsiteY3" fmla="*/ 17159 h 17159"/>
              <a:gd name="connsiteX4" fmla="*/ 0 w 11978"/>
              <a:gd name="connsiteY4" fmla="*/ 17152 h 17159"/>
              <a:gd name="connsiteX0" fmla="*/ 0 w 11912"/>
              <a:gd name="connsiteY0" fmla="*/ 17050 h 17057"/>
              <a:gd name="connsiteX1" fmla="*/ 5206 w 11912"/>
              <a:gd name="connsiteY1" fmla="*/ 34 h 17057"/>
              <a:gd name="connsiteX2" fmla="*/ 11912 w 11912"/>
              <a:gd name="connsiteY2" fmla="*/ 0 h 17057"/>
              <a:gd name="connsiteX3" fmla="*/ 7004 w 11912"/>
              <a:gd name="connsiteY3" fmla="*/ 17057 h 17057"/>
              <a:gd name="connsiteX4" fmla="*/ 0 w 11912"/>
              <a:gd name="connsiteY4" fmla="*/ 17050 h 1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12" h="17057">
                <a:moveTo>
                  <a:pt x="0" y="17050"/>
                </a:moveTo>
                <a:lnTo>
                  <a:pt x="5206" y="34"/>
                </a:lnTo>
                <a:lnTo>
                  <a:pt x="11912" y="0"/>
                </a:lnTo>
                <a:lnTo>
                  <a:pt x="7004" y="17057"/>
                </a:lnTo>
                <a:lnTo>
                  <a:pt x="0" y="170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Picture Placeholder 24">
            <a:extLst>
              <a:ext uri="{FF2B5EF4-FFF2-40B4-BE49-F238E27FC236}">
                <a16:creationId xmlns:a16="http://schemas.microsoft.com/office/drawing/2014/main" id="{8BD72029-F666-4925-914C-C0E5C4B34BAB}"/>
              </a:ext>
            </a:extLst>
          </p:cNvPr>
          <p:cNvSpPr>
            <a:spLocks noGrp="1"/>
          </p:cNvSpPr>
          <p:nvPr>
            <p:ph type="pic" sz="quarter" idx="11"/>
          </p:nvPr>
        </p:nvSpPr>
        <p:spPr>
          <a:xfrm>
            <a:off x="0" y="495300"/>
            <a:ext cx="11682413" cy="6362700"/>
          </a:xfrm>
        </p:spPr>
        <p:txBody>
          <a:bodyPr/>
          <a:lstStyle/>
          <a:p>
            <a:endParaRPr lang="en-US"/>
          </a:p>
        </p:txBody>
      </p:sp>
      <p:sp>
        <p:nvSpPr>
          <p:cNvPr id="21" name="Subtitle 2">
            <a:extLst>
              <a:ext uri="{FF2B5EF4-FFF2-40B4-BE49-F238E27FC236}">
                <a16:creationId xmlns:a16="http://schemas.microsoft.com/office/drawing/2014/main" id="{3E56C3CC-DB26-42E6-82A3-E6991F86670C}"/>
              </a:ext>
            </a:extLst>
          </p:cNvPr>
          <p:cNvSpPr>
            <a:spLocks noGrp="1"/>
          </p:cNvSpPr>
          <p:nvPr>
            <p:ph type="subTitle" idx="1" hasCustomPrompt="1"/>
          </p:nvPr>
        </p:nvSpPr>
        <p:spPr>
          <a:xfrm>
            <a:off x="1234221" y="5727862"/>
            <a:ext cx="3190118" cy="490099"/>
          </a:xfrm>
        </p:spPr>
        <p:txBody>
          <a:bodyPr vert="horz" lIns="91440" tIns="45720" rIns="91440" bIns="45720" rtlCol="0">
            <a:noAutofit/>
          </a:bodyPr>
          <a:lstStyle>
            <a:lvl1pPr>
              <a:defRPr lang="en-US" sz="1400" spc="300" dirty="0">
                <a:solidFill>
                  <a:schemeClr val="accent3"/>
                </a:solidFill>
              </a:defRPr>
            </a:lvl1pPr>
          </a:lstStyle>
          <a:p>
            <a:pPr marL="0" lvl="0" indent="0">
              <a:buNone/>
            </a:pPr>
            <a:r>
              <a:rPr lang="en-US" dirty="0"/>
              <a:t>CLICK TO EDIT MASTER SUBTITLE STYLE</a:t>
            </a:r>
          </a:p>
        </p:txBody>
      </p:sp>
      <p:sp>
        <p:nvSpPr>
          <p:cNvPr id="23" name="Text Placeholder 2">
            <a:extLst>
              <a:ext uri="{FF2B5EF4-FFF2-40B4-BE49-F238E27FC236}">
                <a16:creationId xmlns:a16="http://schemas.microsoft.com/office/drawing/2014/main" id="{A6F32170-6904-4185-9CF9-3DC5314121CF}"/>
              </a:ext>
            </a:extLst>
          </p:cNvPr>
          <p:cNvSpPr>
            <a:spLocks noGrp="1"/>
          </p:cNvSpPr>
          <p:nvPr>
            <p:ph type="body" sz="quarter" idx="10" hasCustomPrompt="1"/>
          </p:nvPr>
        </p:nvSpPr>
        <p:spPr>
          <a:xfrm>
            <a:off x="4584673" y="5727862"/>
            <a:ext cx="3052499" cy="490099"/>
          </a:xfrm>
        </p:spPr>
        <p:txBody>
          <a:bodyPr vert="horz" lIns="91440" tIns="45720" rIns="91440" bIns="45720" rtlCol="0">
            <a:noAutofit/>
          </a:bodyPr>
          <a:lstStyle>
            <a:lvl1pPr>
              <a:defRPr lang="en-US" sz="1400" spc="300" dirty="0">
                <a:solidFill>
                  <a:schemeClr val="accent3"/>
                </a:solidFill>
              </a:defRPr>
            </a:lvl1pPr>
          </a:lstStyle>
          <a:p>
            <a:pPr marL="0" lvl="0" indent="0">
              <a:buNone/>
            </a:pPr>
            <a:r>
              <a:rPr lang="en-US" dirty="0"/>
              <a:t>CLICK TO EDIT MASTER TEXT STYLES</a:t>
            </a:r>
          </a:p>
        </p:txBody>
      </p:sp>
    </p:spTree>
    <p:extLst>
      <p:ext uri="{BB962C8B-B14F-4D97-AF65-F5344CB8AC3E}">
        <p14:creationId xmlns:p14="http://schemas.microsoft.com/office/powerpoint/2010/main" val="13278105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_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20E90-FA05-41B6-B652-8EC2ECF6A333}"/>
              </a:ext>
            </a:extLst>
          </p:cNvPr>
          <p:cNvSpPr>
            <a:spLocks noGrp="1"/>
          </p:cNvSpPr>
          <p:nvPr>
            <p:ph type="title"/>
          </p:nvPr>
        </p:nvSpPr>
        <p:spPr/>
        <p:txBody>
          <a:bodyPr>
            <a:normAutofit/>
          </a:bodyPr>
          <a:lstStyle>
            <a:lvl1pPr>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F73A623A-9D49-43D1-A550-B89AC1F25FBE}"/>
              </a:ext>
            </a:extLst>
          </p:cNvPr>
          <p:cNvSpPr>
            <a:spLocks noGrp="1"/>
          </p:cNvSpPr>
          <p:nvPr>
            <p:ph idx="1"/>
          </p:nvPr>
        </p:nvSpPr>
        <p:spPr>
          <a:xfrm>
            <a:off x="627796" y="1706880"/>
            <a:ext cx="10966795" cy="4302320"/>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23E60220-D952-4590-9FC1-60A65D3EAE07}"/>
              </a:ext>
            </a:extLst>
          </p:cNvPr>
          <p:cNvSpPr/>
          <p:nvPr userDrawn="1"/>
        </p:nvSpPr>
        <p:spPr>
          <a:xfrm>
            <a:off x="0" y="6757277"/>
            <a:ext cx="12192000" cy="10072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Content Placeholder 2">
            <a:extLst>
              <a:ext uri="{FF2B5EF4-FFF2-40B4-BE49-F238E27FC236}">
                <a16:creationId xmlns:a16="http://schemas.microsoft.com/office/drawing/2014/main" id="{4DC12874-88B9-403E-8598-79CCE1C0AC0F}"/>
              </a:ext>
            </a:extLst>
          </p:cNvPr>
          <p:cNvSpPr>
            <a:spLocks noGrp="1"/>
          </p:cNvSpPr>
          <p:nvPr>
            <p:ph idx="10"/>
          </p:nvPr>
        </p:nvSpPr>
        <p:spPr>
          <a:xfrm>
            <a:off x="597408" y="1229334"/>
            <a:ext cx="10997184" cy="392463"/>
          </a:xfrm>
        </p:spPr>
        <p:txBody>
          <a:bodyPr anchor="b" anchorCtr="0">
            <a:noAutofit/>
          </a:bodyPr>
          <a:lstStyle>
            <a:lvl1pPr marL="0" indent="0">
              <a:buNone/>
              <a:defRPr sz="2000" cap="all" spc="150" baseline="0">
                <a:solidFill>
                  <a:schemeClr val="accent1"/>
                </a:solidFill>
              </a:defRPr>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edit Master text styles</a:t>
            </a:r>
          </a:p>
        </p:txBody>
      </p:sp>
      <p:sp>
        <p:nvSpPr>
          <p:cNvPr id="24" name="TextBox 23">
            <a:extLst>
              <a:ext uri="{FF2B5EF4-FFF2-40B4-BE49-F238E27FC236}">
                <a16:creationId xmlns:a16="http://schemas.microsoft.com/office/drawing/2014/main" id="{680739C4-97C0-4701-BE64-CFFDD134633C}"/>
              </a:ext>
            </a:extLst>
          </p:cNvPr>
          <p:cNvSpPr txBox="1"/>
          <p:nvPr userDrawn="1"/>
        </p:nvSpPr>
        <p:spPr>
          <a:xfrm>
            <a:off x="10961081" y="6338448"/>
            <a:ext cx="633510" cy="215444"/>
          </a:xfrm>
          <a:prstGeom prst="rect">
            <a:avLst/>
          </a:prstGeom>
          <a:noFill/>
        </p:spPr>
        <p:txBody>
          <a:bodyPr wrap="square" rtlCol="0">
            <a:spAutoFit/>
          </a:bodyPr>
          <a:lstStyle/>
          <a:p>
            <a:pPr algn="r"/>
            <a:fld id="{11483F8B-06E4-4F32-B9E1-B91C79BACF29}" type="slidenum">
              <a:rPr lang="en-US" sz="800" smtClean="0">
                <a:solidFill>
                  <a:schemeClr val="tx1"/>
                </a:solidFill>
              </a:rPr>
              <a:pPr algn="r"/>
              <a:t>‹#›</a:t>
            </a:fld>
            <a:endParaRPr lang="en-US" sz="800" dirty="0">
              <a:solidFill>
                <a:schemeClr val="tx1"/>
              </a:solidFill>
            </a:endParaRPr>
          </a:p>
        </p:txBody>
      </p:sp>
      <p:grpSp>
        <p:nvGrpSpPr>
          <p:cNvPr id="25" name="Group 4">
            <a:extLst>
              <a:ext uri="{FF2B5EF4-FFF2-40B4-BE49-F238E27FC236}">
                <a16:creationId xmlns:a16="http://schemas.microsoft.com/office/drawing/2014/main" id="{5DB51B63-5306-479E-9FFA-3DE852026F5A}"/>
              </a:ext>
            </a:extLst>
          </p:cNvPr>
          <p:cNvGrpSpPr>
            <a:grpSpLocks noChangeAspect="1"/>
          </p:cNvGrpSpPr>
          <p:nvPr userDrawn="1"/>
        </p:nvGrpSpPr>
        <p:grpSpPr bwMode="auto">
          <a:xfrm>
            <a:off x="597409" y="6232874"/>
            <a:ext cx="918951" cy="392463"/>
            <a:chOff x="2023" y="1384"/>
            <a:chExt cx="3634" cy="1552"/>
          </a:xfrm>
          <a:solidFill>
            <a:schemeClr val="tx1"/>
          </a:solidFill>
        </p:grpSpPr>
        <p:sp>
          <p:nvSpPr>
            <p:cNvPr id="26" name="Freeform 5">
              <a:extLst>
                <a:ext uri="{FF2B5EF4-FFF2-40B4-BE49-F238E27FC236}">
                  <a16:creationId xmlns:a16="http://schemas.microsoft.com/office/drawing/2014/main" id="{41CC84DF-D732-46A2-B49A-E3BC300122AD}"/>
                </a:ext>
              </a:extLst>
            </p:cNvPr>
            <p:cNvSpPr>
              <a:spLocks/>
            </p:cNvSpPr>
            <p:nvPr userDrawn="1"/>
          </p:nvSpPr>
          <p:spPr bwMode="auto">
            <a:xfrm>
              <a:off x="4282" y="1882"/>
              <a:ext cx="374" cy="556"/>
            </a:xfrm>
            <a:custGeom>
              <a:avLst/>
              <a:gdLst>
                <a:gd name="T0" fmla="*/ 374 w 374"/>
                <a:gd name="T1" fmla="*/ 0 h 556"/>
                <a:gd name="T2" fmla="*/ 336 w 374"/>
                <a:gd name="T3" fmla="*/ 116 h 556"/>
                <a:gd name="T4" fmla="*/ 146 w 374"/>
                <a:gd name="T5" fmla="*/ 116 h 556"/>
                <a:gd name="T6" fmla="*/ 146 w 374"/>
                <a:gd name="T7" fmla="*/ 234 h 556"/>
                <a:gd name="T8" fmla="*/ 342 w 374"/>
                <a:gd name="T9" fmla="*/ 234 h 556"/>
                <a:gd name="T10" fmla="*/ 306 w 374"/>
                <a:gd name="T11" fmla="*/ 346 h 556"/>
                <a:gd name="T12" fmla="*/ 146 w 374"/>
                <a:gd name="T13" fmla="*/ 346 h 556"/>
                <a:gd name="T14" fmla="*/ 146 w 374"/>
                <a:gd name="T15" fmla="*/ 556 h 556"/>
                <a:gd name="T16" fmla="*/ 0 w 374"/>
                <a:gd name="T17" fmla="*/ 556 h 556"/>
                <a:gd name="T18" fmla="*/ 0 w 374"/>
                <a:gd name="T19" fmla="*/ 0 h 556"/>
                <a:gd name="T20" fmla="*/ 374 w 374"/>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4" h="556">
                  <a:moveTo>
                    <a:pt x="374" y="0"/>
                  </a:moveTo>
                  <a:lnTo>
                    <a:pt x="336" y="116"/>
                  </a:lnTo>
                  <a:lnTo>
                    <a:pt x="146" y="116"/>
                  </a:lnTo>
                  <a:lnTo>
                    <a:pt x="146" y="234"/>
                  </a:lnTo>
                  <a:lnTo>
                    <a:pt x="342" y="234"/>
                  </a:lnTo>
                  <a:lnTo>
                    <a:pt x="306" y="346"/>
                  </a:lnTo>
                  <a:lnTo>
                    <a:pt x="146" y="346"/>
                  </a:lnTo>
                  <a:lnTo>
                    <a:pt x="146" y="556"/>
                  </a:lnTo>
                  <a:lnTo>
                    <a:pt x="0" y="556"/>
                  </a:lnTo>
                  <a:lnTo>
                    <a:pt x="0" y="0"/>
                  </a:lnTo>
                  <a:lnTo>
                    <a:pt x="3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6">
              <a:extLst>
                <a:ext uri="{FF2B5EF4-FFF2-40B4-BE49-F238E27FC236}">
                  <a16:creationId xmlns:a16="http://schemas.microsoft.com/office/drawing/2014/main" id="{F444E4FB-172B-436C-BE62-0382A4C00256}"/>
                </a:ext>
              </a:extLst>
            </p:cNvPr>
            <p:cNvSpPr>
              <a:spLocks/>
            </p:cNvSpPr>
            <p:nvPr userDrawn="1"/>
          </p:nvSpPr>
          <p:spPr bwMode="auto">
            <a:xfrm>
              <a:off x="4282" y="1882"/>
              <a:ext cx="374" cy="556"/>
            </a:xfrm>
            <a:custGeom>
              <a:avLst/>
              <a:gdLst>
                <a:gd name="T0" fmla="*/ 374 w 374"/>
                <a:gd name="T1" fmla="*/ 0 h 556"/>
                <a:gd name="T2" fmla="*/ 336 w 374"/>
                <a:gd name="T3" fmla="*/ 116 h 556"/>
                <a:gd name="T4" fmla="*/ 146 w 374"/>
                <a:gd name="T5" fmla="*/ 116 h 556"/>
                <a:gd name="T6" fmla="*/ 146 w 374"/>
                <a:gd name="T7" fmla="*/ 234 h 556"/>
                <a:gd name="T8" fmla="*/ 342 w 374"/>
                <a:gd name="T9" fmla="*/ 234 h 556"/>
                <a:gd name="T10" fmla="*/ 306 w 374"/>
                <a:gd name="T11" fmla="*/ 346 h 556"/>
                <a:gd name="T12" fmla="*/ 146 w 374"/>
                <a:gd name="T13" fmla="*/ 346 h 556"/>
                <a:gd name="T14" fmla="*/ 146 w 374"/>
                <a:gd name="T15" fmla="*/ 556 h 556"/>
                <a:gd name="T16" fmla="*/ 0 w 374"/>
                <a:gd name="T17" fmla="*/ 556 h 556"/>
                <a:gd name="T18" fmla="*/ 0 w 374"/>
                <a:gd name="T19" fmla="*/ 0 h 556"/>
                <a:gd name="T20" fmla="*/ 374 w 374"/>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4" h="556">
                  <a:moveTo>
                    <a:pt x="374" y="0"/>
                  </a:moveTo>
                  <a:lnTo>
                    <a:pt x="336" y="116"/>
                  </a:lnTo>
                  <a:lnTo>
                    <a:pt x="146" y="116"/>
                  </a:lnTo>
                  <a:lnTo>
                    <a:pt x="146" y="234"/>
                  </a:lnTo>
                  <a:lnTo>
                    <a:pt x="342" y="234"/>
                  </a:lnTo>
                  <a:lnTo>
                    <a:pt x="306" y="346"/>
                  </a:lnTo>
                  <a:lnTo>
                    <a:pt x="146" y="346"/>
                  </a:lnTo>
                  <a:lnTo>
                    <a:pt x="146" y="556"/>
                  </a:lnTo>
                  <a:lnTo>
                    <a:pt x="0" y="556"/>
                  </a:lnTo>
                  <a:lnTo>
                    <a:pt x="0" y="0"/>
                  </a:lnTo>
                  <a:lnTo>
                    <a:pt x="3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7">
              <a:extLst>
                <a:ext uri="{FF2B5EF4-FFF2-40B4-BE49-F238E27FC236}">
                  <a16:creationId xmlns:a16="http://schemas.microsoft.com/office/drawing/2014/main" id="{61CBCC5A-43C8-45C2-BA24-340E10AFD1D8}"/>
                </a:ext>
              </a:extLst>
            </p:cNvPr>
            <p:cNvSpPr>
              <a:spLocks/>
            </p:cNvSpPr>
            <p:nvPr userDrawn="1"/>
          </p:nvSpPr>
          <p:spPr bwMode="auto">
            <a:xfrm>
              <a:off x="3820" y="1882"/>
              <a:ext cx="372" cy="556"/>
            </a:xfrm>
            <a:custGeom>
              <a:avLst/>
              <a:gdLst>
                <a:gd name="T0" fmla="*/ 372 w 372"/>
                <a:gd name="T1" fmla="*/ 0 h 556"/>
                <a:gd name="T2" fmla="*/ 334 w 372"/>
                <a:gd name="T3" fmla="*/ 116 h 556"/>
                <a:gd name="T4" fmla="*/ 144 w 372"/>
                <a:gd name="T5" fmla="*/ 116 h 556"/>
                <a:gd name="T6" fmla="*/ 144 w 372"/>
                <a:gd name="T7" fmla="*/ 234 h 556"/>
                <a:gd name="T8" fmla="*/ 340 w 372"/>
                <a:gd name="T9" fmla="*/ 234 h 556"/>
                <a:gd name="T10" fmla="*/ 304 w 372"/>
                <a:gd name="T11" fmla="*/ 346 h 556"/>
                <a:gd name="T12" fmla="*/ 144 w 372"/>
                <a:gd name="T13" fmla="*/ 346 h 556"/>
                <a:gd name="T14" fmla="*/ 144 w 372"/>
                <a:gd name="T15" fmla="*/ 556 h 556"/>
                <a:gd name="T16" fmla="*/ 0 w 372"/>
                <a:gd name="T17" fmla="*/ 556 h 556"/>
                <a:gd name="T18" fmla="*/ 0 w 372"/>
                <a:gd name="T19" fmla="*/ 0 h 556"/>
                <a:gd name="T20" fmla="*/ 372 w 372"/>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556">
                  <a:moveTo>
                    <a:pt x="372" y="0"/>
                  </a:moveTo>
                  <a:lnTo>
                    <a:pt x="334" y="116"/>
                  </a:lnTo>
                  <a:lnTo>
                    <a:pt x="144" y="116"/>
                  </a:lnTo>
                  <a:lnTo>
                    <a:pt x="144" y="234"/>
                  </a:lnTo>
                  <a:lnTo>
                    <a:pt x="340" y="234"/>
                  </a:lnTo>
                  <a:lnTo>
                    <a:pt x="304" y="346"/>
                  </a:lnTo>
                  <a:lnTo>
                    <a:pt x="144" y="346"/>
                  </a:lnTo>
                  <a:lnTo>
                    <a:pt x="144" y="556"/>
                  </a:lnTo>
                  <a:lnTo>
                    <a:pt x="0" y="556"/>
                  </a:lnTo>
                  <a:lnTo>
                    <a:pt x="0" y="0"/>
                  </a:lnTo>
                  <a:lnTo>
                    <a:pt x="37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8">
              <a:extLst>
                <a:ext uri="{FF2B5EF4-FFF2-40B4-BE49-F238E27FC236}">
                  <a16:creationId xmlns:a16="http://schemas.microsoft.com/office/drawing/2014/main" id="{27957E27-E0F8-4A5A-8745-EBBB45A86F5B}"/>
                </a:ext>
              </a:extLst>
            </p:cNvPr>
            <p:cNvSpPr>
              <a:spLocks noEditPoints="1"/>
            </p:cNvSpPr>
            <p:nvPr userDrawn="1"/>
          </p:nvSpPr>
          <p:spPr bwMode="auto">
            <a:xfrm>
              <a:off x="4636" y="1882"/>
              <a:ext cx="513" cy="556"/>
            </a:xfrm>
            <a:custGeom>
              <a:avLst/>
              <a:gdLst>
                <a:gd name="T0" fmla="*/ 339 w 513"/>
                <a:gd name="T1" fmla="*/ 458 h 556"/>
                <a:gd name="T2" fmla="*/ 165 w 513"/>
                <a:gd name="T3" fmla="*/ 458 h 556"/>
                <a:gd name="T4" fmla="*/ 137 w 513"/>
                <a:gd name="T5" fmla="*/ 556 h 556"/>
                <a:gd name="T6" fmla="*/ 0 w 513"/>
                <a:gd name="T7" fmla="*/ 556 h 556"/>
                <a:gd name="T8" fmla="*/ 175 w 513"/>
                <a:gd name="T9" fmla="*/ 0 h 556"/>
                <a:gd name="T10" fmla="*/ 331 w 513"/>
                <a:gd name="T11" fmla="*/ 0 h 556"/>
                <a:gd name="T12" fmla="*/ 513 w 513"/>
                <a:gd name="T13" fmla="*/ 556 h 556"/>
                <a:gd name="T14" fmla="*/ 365 w 513"/>
                <a:gd name="T15" fmla="*/ 556 h 556"/>
                <a:gd name="T16" fmla="*/ 339 w 513"/>
                <a:gd name="T17" fmla="*/ 458 h 556"/>
                <a:gd name="T18" fmla="*/ 187 w 513"/>
                <a:gd name="T19" fmla="*/ 346 h 556"/>
                <a:gd name="T20" fmla="*/ 313 w 513"/>
                <a:gd name="T21" fmla="*/ 346 h 556"/>
                <a:gd name="T22" fmla="*/ 253 w 513"/>
                <a:gd name="T23" fmla="*/ 136 h 556"/>
                <a:gd name="T24" fmla="*/ 187 w 513"/>
                <a:gd name="T25" fmla="*/ 346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3" h="556">
                  <a:moveTo>
                    <a:pt x="339" y="458"/>
                  </a:moveTo>
                  <a:lnTo>
                    <a:pt x="165" y="458"/>
                  </a:lnTo>
                  <a:lnTo>
                    <a:pt x="137" y="556"/>
                  </a:lnTo>
                  <a:lnTo>
                    <a:pt x="0" y="556"/>
                  </a:lnTo>
                  <a:lnTo>
                    <a:pt x="175" y="0"/>
                  </a:lnTo>
                  <a:lnTo>
                    <a:pt x="331" y="0"/>
                  </a:lnTo>
                  <a:lnTo>
                    <a:pt x="513" y="556"/>
                  </a:lnTo>
                  <a:lnTo>
                    <a:pt x="365" y="556"/>
                  </a:lnTo>
                  <a:lnTo>
                    <a:pt x="339" y="458"/>
                  </a:lnTo>
                  <a:close/>
                  <a:moveTo>
                    <a:pt x="187" y="346"/>
                  </a:moveTo>
                  <a:lnTo>
                    <a:pt x="313" y="346"/>
                  </a:lnTo>
                  <a:lnTo>
                    <a:pt x="253" y="136"/>
                  </a:lnTo>
                  <a:lnTo>
                    <a:pt x="187" y="3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9">
              <a:extLst>
                <a:ext uri="{FF2B5EF4-FFF2-40B4-BE49-F238E27FC236}">
                  <a16:creationId xmlns:a16="http://schemas.microsoft.com/office/drawing/2014/main" id="{9C6E5EA0-EAB3-493E-93AF-B26A113F0B00}"/>
                </a:ext>
              </a:extLst>
            </p:cNvPr>
            <p:cNvSpPr>
              <a:spLocks noEditPoints="1"/>
            </p:cNvSpPr>
            <p:nvPr userDrawn="1"/>
          </p:nvSpPr>
          <p:spPr bwMode="auto">
            <a:xfrm>
              <a:off x="5217" y="1882"/>
              <a:ext cx="440" cy="556"/>
            </a:xfrm>
            <a:custGeom>
              <a:avLst/>
              <a:gdLst>
                <a:gd name="T0" fmla="*/ 418 w 440"/>
                <a:gd name="T1" fmla="*/ 188 h 556"/>
                <a:gd name="T2" fmla="*/ 412 w 440"/>
                <a:gd name="T3" fmla="*/ 244 h 556"/>
                <a:gd name="T4" fmla="*/ 406 w 440"/>
                <a:gd name="T5" fmla="*/ 268 h 556"/>
                <a:gd name="T6" fmla="*/ 396 w 440"/>
                <a:gd name="T7" fmla="*/ 288 h 556"/>
                <a:gd name="T8" fmla="*/ 366 w 440"/>
                <a:gd name="T9" fmla="*/ 320 h 556"/>
                <a:gd name="T10" fmla="*/ 348 w 440"/>
                <a:gd name="T11" fmla="*/ 334 h 556"/>
                <a:gd name="T12" fmla="*/ 440 w 440"/>
                <a:gd name="T13" fmla="*/ 556 h 556"/>
                <a:gd name="T14" fmla="*/ 188 w 440"/>
                <a:gd name="T15" fmla="*/ 346 h 556"/>
                <a:gd name="T16" fmla="*/ 142 w 440"/>
                <a:gd name="T17" fmla="*/ 556 h 556"/>
                <a:gd name="T18" fmla="*/ 0 w 440"/>
                <a:gd name="T19" fmla="*/ 0 h 556"/>
                <a:gd name="T20" fmla="*/ 242 w 440"/>
                <a:gd name="T21" fmla="*/ 0 h 556"/>
                <a:gd name="T22" fmla="*/ 288 w 440"/>
                <a:gd name="T23" fmla="*/ 4 h 556"/>
                <a:gd name="T24" fmla="*/ 324 w 440"/>
                <a:gd name="T25" fmla="*/ 14 h 556"/>
                <a:gd name="T26" fmla="*/ 340 w 440"/>
                <a:gd name="T27" fmla="*/ 22 h 556"/>
                <a:gd name="T28" fmla="*/ 368 w 440"/>
                <a:gd name="T29" fmla="*/ 40 h 556"/>
                <a:gd name="T30" fmla="*/ 378 w 440"/>
                <a:gd name="T31" fmla="*/ 52 h 556"/>
                <a:gd name="T32" fmla="*/ 396 w 440"/>
                <a:gd name="T33" fmla="*/ 76 h 556"/>
                <a:gd name="T34" fmla="*/ 408 w 440"/>
                <a:gd name="T35" fmla="*/ 106 h 556"/>
                <a:gd name="T36" fmla="*/ 414 w 440"/>
                <a:gd name="T37" fmla="*/ 120 h 556"/>
                <a:gd name="T38" fmla="*/ 418 w 440"/>
                <a:gd name="T39" fmla="*/ 154 h 556"/>
                <a:gd name="T40" fmla="*/ 418 w 440"/>
                <a:gd name="T41" fmla="*/ 188 h 556"/>
                <a:gd name="T42" fmla="*/ 216 w 440"/>
                <a:gd name="T43" fmla="*/ 250 h 556"/>
                <a:gd name="T44" fmla="*/ 230 w 440"/>
                <a:gd name="T45" fmla="*/ 248 h 556"/>
                <a:gd name="T46" fmla="*/ 254 w 440"/>
                <a:gd name="T47" fmla="*/ 240 h 556"/>
                <a:gd name="T48" fmla="*/ 262 w 440"/>
                <a:gd name="T49" fmla="*/ 234 h 556"/>
                <a:gd name="T50" fmla="*/ 274 w 440"/>
                <a:gd name="T51" fmla="*/ 214 h 556"/>
                <a:gd name="T52" fmla="*/ 278 w 440"/>
                <a:gd name="T53" fmla="*/ 188 h 556"/>
                <a:gd name="T54" fmla="*/ 278 w 440"/>
                <a:gd name="T55" fmla="*/ 176 h 556"/>
                <a:gd name="T56" fmla="*/ 274 w 440"/>
                <a:gd name="T57" fmla="*/ 150 h 556"/>
                <a:gd name="T58" fmla="*/ 262 w 440"/>
                <a:gd name="T59" fmla="*/ 130 h 556"/>
                <a:gd name="T60" fmla="*/ 244 w 440"/>
                <a:gd name="T61" fmla="*/ 120 h 556"/>
                <a:gd name="T62" fmla="*/ 216 w 440"/>
                <a:gd name="T63" fmla="*/ 116 h 556"/>
                <a:gd name="T64" fmla="*/ 142 w 440"/>
                <a:gd name="T65" fmla="*/ 25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0" h="556">
                  <a:moveTo>
                    <a:pt x="418" y="188"/>
                  </a:moveTo>
                  <a:lnTo>
                    <a:pt x="418" y="188"/>
                  </a:lnTo>
                  <a:lnTo>
                    <a:pt x="416" y="218"/>
                  </a:lnTo>
                  <a:lnTo>
                    <a:pt x="412" y="244"/>
                  </a:lnTo>
                  <a:lnTo>
                    <a:pt x="412" y="244"/>
                  </a:lnTo>
                  <a:lnTo>
                    <a:pt x="406" y="268"/>
                  </a:lnTo>
                  <a:lnTo>
                    <a:pt x="396" y="288"/>
                  </a:lnTo>
                  <a:lnTo>
                    <a:pt x="396" y="288"/>
                  </a:lnTo>
                  <a:lnTo>
                    <a:pt x="382" y="306"/>
                  </a:lnTo>
                  <a:lnTo>
                    <a:pt x="366" y="320"/>
                  </a:lnTo>
                  <a:lnTo>
                    <a:pt x="366" y="320"/>
                  </a:lnTo>
                  <a:lnTo>
                    <a:pt x="348" y="334"/>
                  </a:lnTo>
                  <a:lnTo>
                    <a:pt x="324" y="346"/>
                  </a:lnTo>
                  <a:lnTo>
                    <a:pt x="440" y="556"/>
                  </a:lnTo>
                  <a:lnTo>
                    <a:pt x="286" y="556"/>
                  </a:lnTo>
                  <a:lnTo>
                    <a:pt x="188" y="346"/>
                  </a:lnTo>
                  <a:lnTo>
                    <a:pt x="142" y="346"/>
                  </a:lnTo>
                  <a:lnTo>
                    <a:pt x="142" y="556"/>
                  </a:lnTo>
                  <a:lnTo>
                    <a:pt x="0" y="556"/>
                  </a:lnTo>
                  <a:lnTo>
                    <a:pt x="0" y="0"/>
                  </a:lnTo>
                  <a:lnTo>
                    <a:pt x="242" y="0"/>
                  </a:lnTo>
                  <a:lnTo>
                    <a:pt x="242" y="0"/>
                  </a:lnTo>
                  <a:lnTo>
                    <a:pt x="266" y="2"/>
                  </a:lnTo>
                  <a:lnTo>
                    <a:pt x="288" y="4"/>
                  </a:lnTo>
                  <a:lnTo>
                    <a:pt x="308" y="8"/>
                  </a:lnTo>
                  <a:lnTo>
                    <a:pt x="324" y="14"/>
                  </a:lnTo>
                  <a:lnTo>
                    <a:pt x="324" y="14"/>
                  </a:lnTo>
                  <a:lnTo>
                    <a:pt x="340" y="22"/>
                  </a:lnTo>
                  <a:lnTo>
                    <a:pt x="356" y="30"/>
                  </a:lnTo>
                  <a:lnTo>
                    <a:pt x="368" y="40"/>
                  </a:lnTo>
                  <a:lnTo>
                    <a:pt x="378" y="52"/>
                  </a:lnTo>
                  <a:lnTo>
                    <a:pt x="378" y="52"/>
                  </a:lnTo>
                  <a:lnTo>
                    <a:pt x="388" y="64"/>
                  </a:lnTo>
                  <a:lnTo>
                    <a:pt x="396" y="76"/>
                  </a:lnTo>
                  <a:lnTo>
                    <a:pt x="404" y="90"/>
                  </a:lnTo>
                  <a:lnTo>
                    <a:pt x="408" y="106"/>
                  </a:lnTo>
                  <a:lnTo>
                    <a:pt x="408" y="106"/>
                  </a:lnTo>
                  <a:lnTo>
                    <a:pt x="414" y="120"/>
                  </a:lnTo>
                  <a:lnTo>
                    <a:pt x="416" y="138"/>
                  </a:lnTo>
                  <a:lnTo>
                    <a:pt x="418" y="154"/>
                  </a:lnTo>
                  <a:lnTo>
                    <a:pt x="418" y="172"/>
                  </a:lnTo>
                  <a:lnTo>
                    <a:pt x="418" y="188"/>
                  </a:lnTo>
                  <a:close/>
                  <a:moveTo>
                    <a:pt x="142" y="250"/>
                  </a:moveTo>
                  <a:lnTo>
                    <a:pt x="216" y="250"/>
                  </a:lnTo>
                  <a:lnTo>
                    <a:pt x="216" y="250"/>
                  </a:lnTo>
                  <a:lnTo>
                    <a:pt x="230" y="248"/>
                  </a:lnTo>
                  <a:lnTo>
                    <a:pt x="242" y="246"/>
                  </a:lnTo>
                  <a:lnTo>
                    <a:pt x="254" y="240"/>
                  </a:lnTo>
                  <a:lnTo>
                    <a:pt x="262" y="234"/>
                  </a:lnTo>
                  <a:lnTo>
                    <a:pt x="262" y="234"/>
                  </a:lnTo>
                  <a:lnTo>
                    <a:pt x="270" y="226"/>
                  </a:lnTo>
                  <a:lnTo>
                    <a:pt x="274" y="214"/>
                  </a:lnTo>
                  <a:lnTo>
                    <a:pt x="278" y="202"/>
                  </a:lnTo>
                  <a:lnTo>
                    <a:pt x="278" y="188"/>
                  </a:lnTo>
                  <a:lnTo>
                    <a:pt x="278" y="176"/>
                  </a:lnTo>
                  <a:lnTo>
                    <a:pt x="278" y="176"/>
                  </a:lnTo>
                  <a:lnTo>
                    <a:pt x="278" y="162"/>
                  </a:lnTo>
                  <a:lnTo>
                    <a:pt x="274" y="150"/>
                  </a:lnTo>
                  <a:lnTo>
                    <a:pt x="270" y="140"/>
                  </a:lnTo>
                  <a:lnTo>
                    <a:pt x="262" y="130"/>
                  </a:lnTo>
                  <a:lnTo>
                    <a:pt x="254" y="124"/>
                  </a:lnTo>
                  <a:lnTo>
                    <a:pt x="244" y="120"/>
                  </a:lnTo>
                  <a:lnTo>
                    <a:pt x="230" y="116"/>
                  </a:lnTo>
                  <a:lnTo>
                    <a:pt x="216" y="116"/>
                  </a:lnTo>
                  <a:lnTo>
                    <a:pt x="142" y="116"/>
                  </a:lnTo>
                  <a:lnTo>
                    <a:pt x="142" y="2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
              <a:extLst>
                <a:ext uri="{FF2B5EF4-FFF2-40B4-BE49-F238E27FC236}">
                  <a16:creationId xmlns:a16="http://schemas.microsoft.com/office/drawing/2014/main" id="{A757C30F-02B9-4684-8745-1B75F92B9A8F}"/>
                </a:ext>
              </a:extLst>
            </p:cNvPr>
            <p:cNvSpPr>
              <a:spLocks/>
            </p:cNvSpPr>
            <p:nvPr userDrawn="1"/>
          </p:nvSpPr>
          <p:spPr bwMode="auto">
            <a:xfrm>
              <a:off x="2023" y="1384"/>
              <a:ext cx="1553" cy="1552"/>
            </a:xfrm>
            <a:custGeom>
              <a:avLst/>
              <a:gdLst>
                <a:gd name="T0" fmla="*/ 778 w 1553"/>
                <a:gd name="T1" fmla="*/ 0 h 1552"/>
                <a:gd name="T2" fmla="*/ 698 w 1553"/>
                <a:gd name="T3" fmla="*/ 4 h 1552"/>
                <a:gd name="T4" fmla="*/ 622 w 1553"/>
                <a:gd name="T5" fmla="*/ 16 h 1552"/>
                <a:gd name="T6" fmla="*/ 546 w 1553"/>
                <a:gd name="T7" fmla="*/ 34 h 1552"/>
                <a:gd name="T8" fmla="*/ 476 w 1553"/>
                <a:gd name="T9" fmla="*/ 62 h 1552"/>
                <a:gd name="T10" fmla="*/ 408 w 1553"/>
                <a:gd name="T11" fmla="*/ 94 h 1552"/>
                <a:gd name="T12" fmla="*/ 344 w 1553"/>
                <a:gd name="T13" fmla="*/ 132 h 1552"/>
                <a:gd name="T14" fmla="*/ 284 w 1553"/>
                <a:gd name="T15" fmla="*/ 178 h 1552"/>
                <a:gd name="T16" fmla="*/ 228 w 1553"/>
                <a:gd name="T17" fmla="*/ 228 h 1552"/>
                <a:gd name="T18" fmla="*/ 178 w 1553"/>
                <a:gd name="T19" fmla="*/ 282 h 1552"/>
                <a:gd name="T20" fmla="*/ 134 w 1553"/>
                <a:gd name="T21" fmla="*/ 342 h 1552"/>
                <a:gd name="T22" fmla="*/ 94 w 1553"/>
                <a:gd name="T23" fmla="*/ 406 h 1552"/>
                <a:gd name="T24" fmla="*/ 62 w 1553"/>
                <a:gd name="T25" fmla="*/ 474 h 1552"/>
                <a:gd name="T26" fmla="*/ 36 w 1553"/>
                <a:gd name="T27" fmla="*/ 546 h 1552"/>
                <a:gd name="T28" fmla="*/ 16 w 1553"/>
                <a:gd name="T29" fmla="*/ 620 h 1552"/>
                <a:gd name="T30" fmla="*/ 4 w 1553"/>
                <a:gd name="T31" fmla="*/ 698 h 1552"/>
                <a:gd name="T32" fmla="*/ 0 w 1553"/>
                <a:gd name="T33" fmla="*/ 778 h 1552"/>
                <a:gd name="T34" fmla="*/ 2 w 1553"/>
                <a:gd name="T35" fmla="*/ 828 h 1552"/>
                <a:gd name="T36" fmla="*/ 16 w 1553"/>
                <a:gd name="T37" fmla="*/ 928 h 1552"/>
                <a:gd name="T38" fmla="*/ 40 w 1553"/>
                <a:gd name="T39" fmla="*/ 1024 h 1552"/>
                <a:gd name="T40" fmla="*/ 78 w 1553"/>
                <a:gd name="T41" fmla="*/ 1114 h 1552"/>
                <a:gd name="T42" fmla="*/ 196 w 1553"/>
                <a:gd name="T43" fmla="*/ 842 h 1552"/>
                <a:gd name="T44" fmla="*/ 214 w 1553"/>
                <a:gd name="T45" fmla="*/ 1312 h 1552"/>
                <a:gd name="T46" fmla="*/ 248 w 1553"/>
                <a:gd name="T47" fmla="*/ 1346 h 1552"/>
                <a:gd name="T48" fmla="*/ 324 w 1553"/>
                <a:gd name="T49" fmla="*/ 1408 h 1552"/>
                <a:gd name="T50" fmla="*/ 540 w 1553"/>
                <a:gd name="T51" fmla="*/ 844 h 1552"/>
                <a:gd name="T52" fmla="*/ 502 w 1553"/>
                <a:gd name="T53" fmla="*/ 1504 h 1552"/>
                <a:gd name="T54" fmla="*/ 544 w 1553"/>
                <a:gd name="T55" fmla="*/ 1518 h 1552"/>
                <a:gd name="T56" fmla="*/ 630 w 1553"/>
                <a:gd name="T57" fmla="*/ 1540 h 1552"/>
                <a:gd name="T58" fmla="*/ 886 w 1553"/>
                <a:gd name="T59" fmla="*/ 844 h 1552"/>
                <a:gd name="T60" fmla="*/ 834 w 1553"/>
                <a:gd name="T61" fmla="*/ 1552 h 1552"/>
                <a:gd name="T62" fmla="*/ 884 w 1553"/>
                <a:gd name="T63" fmla="*/ 1546 h 1552"/>
                <a:gd name="T64" fmla="*/ 983 w 1553"/>
                <a:gd name="T65" fmla="*/ 1526 h 1552"/>
                <a:gd name="T66" fmla="*/ 1231 w 1553"/>
                <a:gd name="T67" fmla="*/ 842 h 1552"/>
                <a:gd name="T68" fmla="*/ 1219 w 1553"/>
                <a:gd name="T69" fmla="*/ 1416 h 1552"/>
                <a:gd name="T70" fmla="*/ 1257 w 1553"/>
                <a:gd name="T71" fmla="*/ 1388 h 1552"/>
                <a:gd name="T72" fmla="*/ 1325 w 1553"/>
                <a:gd name="T73" fmla="*/ 1328 h 1552"/>
                <a:gd name="T74" fmla="*/ 1387 w 1553"/>
                <a:gd name="T75" fmla="*/ 1258 h 1552"/>
                <a:gd name="T76" fmla="*/ 1439 w 1553"/>
                <a:gd name="T77" fmla="*/ 1184 h 1552"/>
                <a:gd name="T78" fmla="*/ 1483 w 1553"/>
                <a:gd name="T79" fmla="*/ 1102 h 1552"/>
                <a:gd name="T80" fmla="*/ 1517 w 1553"/>
                <a:gd name="T81" fmla="*/ 1014 h 1552"/>
                <a:gd name="T82" fmla="*/ 1541 w 1553"/>
                <a:gd name="T83" fmla="*/ 922 h 1552"/>
                <a:gd name="T84" fmla="*/ 1553 w 1553"/>
                <a:gd name="T85" fmla="*/ 826 h 1552"/>
                <a:gd name="T86" fmla="*/ 1553 w 1553"/>
                <a:gd name="T87" fmla="*/ 778 h 1552"/>
                <a:gd name="T88" fmla="*/ 1549 w 1553"/>
                <a:gd name="T89" fmla="*/ 698 h 1552"/>
                <a:gd name="T90" fmla="*/ 1539 w 1553"/>
                <a:gd name="T91" fmla="*/ 620 h 1552"/>
                <a:gd name="T92" fmla="*/ 1519 w 1553"/>
                <a:gd name="T93" fmla="*/ 546 h 1552"/>
                <a:gd name="T94" fmla="*/ 1493 w 1553"/>
                <a:gd name="T95" fmla="*/ 474 h 1552"/>
                <a:gd name="T96" fmla="*/ 1461 w 1553"/>
                <a:gd name="T97" fmla="*/ 406 h 1552"/>
                <a:gd name="T98" fmla="*/ 1421 w 1553"/>
                <a:gd name="T99" fmla="*/ 342 h 1552"/>
                <a:gd name="T100" fmla="*/ 1377 w 1553"/>
                <a:gd name="T101" fmla="*/ 282 h 1552"/>
                <a:gd name="T102" fmla="*/ 1327 w 1553"/>
                <a:gd name="T103" fmla="*/ 228 h 1552"/>
                <a:gd name="T104" fmla="*/ 1271 w 1553"/>
                <a:gd name="T105" fmla="*/ 178 h 1552"/>
                <a:gd name="T106" fmla="*/ 1211 w 1553"/>
                <a:gd name="T107" fmla="*/ 132 h 1552"/>
                <a:gd name="T108" fmla="*/ 1147 w 1553"/>
                <a:gd name="T109" fmla="*/ 94 h 1552"/>
                <a:gd name="T110" fmla="*/ 1079 w 1553"/>
                <a:gd name="T111" fmla="*/ 62 h 1552"/>
                <a:gd name="T112" fmla="*/ 1007 w 1553"/>
                <a:gd name="T113" fmla="*/ 34 h 1552"/>
                <a:gd name="T114" fmla="*/ 933 w 1553"/>
                <a:gd name="T115" fmla="*/ 16 h 1552"/>
                <a:gd name="T116" fmla="*/ 858 w 1553"/>
                <a:gd name="T117" fmla="*/ 4 h 1552"/>
                <a:gd name="T118" fmla="*/ 778 w 1553"/>
                <a:gd name="T119" fmla="*/ 0 h 1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53" h="1552">
                  <a:moveTo>
                    <a:pt x="778" y="0"/>
                  </a:moveTo>
                  <a:lnTo>
                    <a:pt x="778" y="0"/>
                  </a:lnTo>
                  <a:lnTo>
                    <a:pt x="738" y="2"/>
                  </a:lnTo>
                  <a:lnTo>
                    <a:pt x="698" y="4"/>
                  </a:lnTo>
                  <a:lnTo>
                    <a:pt x="660" y="8"/>
                  </a:lnTo>
                  <a:lnTo>
                    <a:pt x="622" y="16"/>
                  </a:lnTo>
                  <a:lnTo>
                    <a:pt x="584" y="24"/>
                  </a:lnTo>
                  <a:lnTo>
                    <a:pt x="546" y="34"/>
                  </a:lnTo>
                  <a:lnTo>
                    <a:pt x="510" y="48"/>
                  </a:lnTo>
                  <a:lnTo>
                    <a:pt x="476" y="62"/>
                  </a:lnTo>
                  <a:lnTo>
                    <a:pt x="440" y="76"/>
                  </a:lnTo>
                  <a:lnTo>
                    <a:pt x="408" y="94"/>
                  </a:lnTo>
                  <a:lnTo>
                    <a:pt x="374" y="112"/>
                  </a:lnTo>
                  <a:lnTo>
                    <a:pt x="344" y="132"/>
                  </a:lnTo>
                  <a:lnTo>
                    <a:pt x="312" y="154"/>
                  </a:lnTo>
                  <a:lnTo>
                    <a:pt x="284" y="178"/>
                  </a:lnTo>
                  <a:lnTo>
                    <a:pt x="256" y="202"/>
                  </a:lnTo>
                  <a:lnTo>
                    <a:pt x="228" y="228"/>
                  </a:lnTo>
                  <a:lnTo>
                    <a:pt x="202" y="254"/>
                  </a:lnTo>
                  <a:lnTo>
                    <a:pt x="178" y="282"/>
                  </a:lnTo>
                  <a:lnTo>
                    <a:pt x="156" y="312"/>
                  </a:lnTo>
                  <a:lnTo>
                    <a:pt x="134" y="342"/>
                  </a:lnTo>
                  <a:lnTo>
                    <a:pt x="114" y="374"/>
                  </a:lnTo>
                  <a:lnTo>
                    <a:pt x="94" y="406"/>
                  </a:lnTo>
                  <a:lnTo>
                    <a:pt x="78" y="440"/>
                  </a:lnTo>
                  <a:lnTo>
                    <a:pt x="62" y="474"/>
                  </a:lnTo>
                  <a:lnTo>
                    <a:pt x="48" y="510"/>
                  </a:lnTo>
                  <a:lnTo>
                    <a:pt x="36" y="546"/>
                  </a:lnTo>
                  <a:lnTo>
                    <a:pt x="26" y="582"/>
                  </a:lnTo>
                  <a:lnTo>
                    <a:pt x="16" y="620"/>
                  </a:lnTo>
                  <a:lnTo>
                    <a:pt x="10" y="658"/>
                  </a:lnTo>
                  <a:lnTo>
                    <a:pt x="4" y="698"/>
                  </a:lnTo>
                  <a:lnTo>
                    <a:pt x="2" y="738"/>
                  </a:lnTo>
                  <a:lnTo>
                    <a:pt x="0" y="778"/>
                  </a:lnTo>
                  <a:lnTo>
                    <a:pt x="0" y="778"/>
                  </a:lnTo>
                  <a:lnTo>
                    <a:pt x="2" y="828"/>
                  </a:lnTo>
                  <a:lnTo>
                    <a:pt x="8" y="880"/>
                  </a:lnTo>
                  <a:lnTo>
                    <a:pt x="16" y="928"/>
                  </a:lnTo>
                  <a:lnTo>
                    <a:pt x="26" y="978"/>
                  </a:lnTo>
                  <a:lnTo>
                    <a:pt x="40" y="1024"/>
                  </a:lnTo>
                  <a:lnTo>
                    <a:pt x="58" y="1070"/>
                  </a:lnTo>
                  <a:lnTo>
                    <a:pt x="78" y="1114"/>
                  </a:lnTo>
                  <a:lnTo>
                    <a:pt x="100" y="1158"/>
                  </a:lnTo>
                  <a:lnTo>
                    <a:pt x="196" y="842"/>
                  </a:lnTo>
                  <a:lnTo>
                    <a:pt x="356" y="842"/>
                  </a:lnTo>
                  <a:lnTo>
                    <a:pt x="214" y="1312"/>
                  </a:lnTo>
                  <a:lnTo>
                    <a:pt x="214" y="1312"/>
                  </a:lnTo>
                  <a:lnTo>
                    <a:pt x="248" y="1346"/>
                  </a:lnTo>
                  <a:lnTo>
                    <a:pt x="286" y="1378"/>
                  </a:lnTo>
                  <a:lnTo>
                    <a:pt x="324" y="1408"/>
                  </a:lnTo>
                  <a:lnTo>
                    <a:pt x="364" y="1434"/>
                  </a:lnTo>
                  <a:lnTo>
                    <a:pt x="540" y="844"/>
                  </a:lnTo>
                  <a:lnTo>
                    <a:pt x="700" y="844"/>
                  </a:lnTo>
                  <a:lnTo>
                    <a:pt x="502" y="1504"/>
                  </a:lnTo>
                  <a:lnTo>
                    <a:pt x="502" y="1504"/>
                  </a:lnTo>
                  <a:lnTo>
                    <a:pt x="544" y="1518"/>
                  </a:lnTo>
                  <a:lnTo>
                    <a:pt x="586" y="1530"/>
                  </a:lnTo>
                  <a:lnTo>
                    <a:pt x="630" y="1540"/>
                  </a:lnTo>
                  <a:lnTo>
                    <a:pt x="674" y="1548"/>
                  </a:lnTo>
                  <a:lnTo>
                    <a:pt x="886" y="844"/>
                  </a:lnTo>
                  <a:lnTo>
                    <a:pt x="1045" y="844"/>
                  </a:lnTo>
                  <a:lnTo>
                    <a:pt x="834" y="1552"/>
                  </a:lnTo>
                  <a:lnTo>
                    <a:pt x="834" y="1552"/>
                  </a:lnTo>
                  <a:lnTo>
                    <a:pt x="884" y="1546"/>
                  </a:lnTo>
                  <a:lnTo>
                    <a:pt x="933" y="1538"/>
                  </a:lnTo>
                  <a:lnTo>
                    <a:pt x="983" y="1526"/>
                  </a:lnTo>
                  <a:lnTo>
                    <a:pt x="1031" y="1512"/>
                  </a:lnTo>
                  <a:lnTo>
                    <a:pt x="1231" y="842"/>
                  </a:lnTo>
                  <a:lnTo>
                    <a:pt x="1391" y="842"/>
                  </a:lnTo>
                  <a:lnTo>
                    <a:pt x="1219" y="1416"/>
                  </a:lnTo>
                  <a:lnTo>
                    <a:pt x="1219" y="1416"/>
                  </a:lnTo>
                  <a:lnTo>
                    <a:pt x="1257" y="1388"/>
                  </a:lnTo>
                  <a:lnTo>
                    <a:pt x="1291" y="1358"/>
                  </a:lnTo>
                  <a:lnTo>
                    <a:pt x="1325" y="1328"/>
                  </a:lnTo>
                  <a:lnTo>
                    <a:pt x="1357" y="1294"/>
                  </a:lnTo>
                  <a:lnTo>
                    <a:pt x="1387" y="1258"/>
                  </a:lnTo>
                  <a:lnTo>
                    <a:pt x="1415" y="1222"/>
                  </a:lnTo>
                  <a:lnTo>
                    <a:pt x="1439" y="1184"/>
                  </a:lnTo>
                  <a:lnTo>
                    <a:pt x="1463" y="1144"/>
                  </a:lnTo>
                  <a:lnTo>
                    <a:pt x="1483" y="1102"/>
                  </a:lnTo>
                  <a:lnTo>
                    <a:pt x="1501" y="1058"/>
                  </a:lnTo>
                  <a:lnTo>
                    <a:pt x="1517" y="1014"/>
                  </a:lnTo>
                  <a:lnTo>
                    <a:pt x="1531" y="968"/>
                  </a:lnTo>
                  <a:lnTo>
                    <a:pt x="1541" y="922"/>
                  </a:lnTo>
                  <a:lnTo>
                    <a:pt x="1547" y="874"/>
                  </a:lnTo>
                  <a:lnTo>
                    <a:pt x="1553" y="826"/>
                  </a:lnTo>
                  <a:lnTo>
                    <a:pt x="1553" y="778"/>
                  </a:lnTo>
                  <a:lnTo>
                    <a:pt x="1553" y="778"/>
                  </a:lnTo>
                  <a:lnTo>
                    <a:pt x="1553" y="738"/>
                  </a:lnTo>
                  <a:lnTo>
                    <a:pt x="1549" y="698"/>
                  </a:lnTo>
                  <a:lnTo>
                    <a:pt x="1545" y="658"/>
                  </a:lnTo>
                  <a:lnTo>
                    <a:pt x="1539" y="620"/>
                  </a:lnTo>
                  <a:lnTo>
                    <a:pt x="1529" y="582"/>
                  </a:lnTo>
                  <a:lnTo>
                    <a:pt x="1519" y="546"/>
                  </a:lnTo>
                  <a:lnTo>
                    <a:pt x="1507" y="510"/>
                  </a:lnTo>
                  <a:lnTo>
                    <a:pt x="1493" y="474"/>
                  </a:lnTo>
                  <a:lnTo>
                    <a:pt x="1477" y="440"/>
                  </a:lnTo>
                  <a:lnTo>
                    <a:pt x="1461" y="406"/>
                  </a:lnTo>
                  <a:lnTo>
                    <a:pt x="1441" y="374"/>
                  </a:lnTo>
                  <a:lnTo>
                    <a:pt x="1421" y="342"/>
                  </a:lnTo>
                  <a:lnTo>
                    <a:pt x="1399" y="312"/>
                  </a:lnTo>
                  <a:lnTo>
                    <a:pt x="1377" y="282"/>
                  </a:lnTo>
                  <a:lnTo>
                    <a:pt x="1351" y="254"/>
                  </a:lnTo>
                  <a:lnTo>
                    <a:pt x="1327" y="228"/>
                  </a:lnTo>
                  <a:lnTo>
                    <a:pt x="1299" y="202"/>
                  </a:lnTo>
                  <a:lnTo>
                    <a:pt x="1271" y="178"/>
                  </a:lnTo>
                  <a:lnTo>
                    <a:pt x="1241" y="154"/>
                  </a:lnTo>
                  <a:lnTo>
                    <a:pt x="1211" y="132"/>
                  </a:lnTo>
                  <a:lnTo>
                    <a:pt x="1179" y="112"/>
                  </a:lnTo>
                  <a:lnTo>
                    <a:pt x="1147" y="94"/>
                  </a:lnTo>
                  <a:lnTo>
                    <a:pt x="1113" y="76"/>
                  </a:lnTo>
                  <a:lnTo>
                    <a:pt x="1079" y="62"/>
                  </a:lnTo>
                  <a:lnTo>
                    <a:pt x="1043" y="48"/>
                  </a:lnTo>
                  <a:lnTo>
                    <a:pt x="1007" y="34"/>
                  </a:lnTo>
                  <a:lnTo>
                    <a:pt x="971" y="24"/>
                  </a:lnTo>
                  <a:lnTo>
                    <a:pt x="933" y="16"/>
                  </a:lnTo>
                  <a:lnTo>
                    <a:pt x="896" y="8"/>
                  </a:lnTo>
                  <a:lnTo>
                    <a:pt x="858" y="4"/>
                  </a:lnTo>
                  <a:lnTo>
                    <a:pt x="818" y="2"/>
                  </a:lnTo>
                  <a:lnTo>
                    <a:pt x="778" y="0"/>
                  </a:lnTo>
                  <a:lnTo>
                    <a:pt x="77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093705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BCFD965-A48A-403D-A653-D1771C0A7E6E}" type="datetimeFigureOut">
              <a:rPr lang="en-US" smtClean="0"/>
              <a:t>1/25/2021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193C358-11DB-44D9-9AD8-6D6CEC7C5C40}" type="slidenum">
              <a:rPr lang="en-US" smtClean="0"/>
              <a:t>‹#›</a:t>
            </a:fld>
            <a:endParaRPr lang="en-US"/>
          </a:p>
        </p:txBody>
      </p:sp>
    </p:spTree>
    <p:extLst>
      <p:ext uri="{BB962C8B-B14F-4D97-AF65-F5344CB8AC3E}">
        <p14:creationId xmlns:p14="http://schemas.microsoft.com/office/powerpoint/2010/main" val="2207805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CFD965-A48A-403D-A653-D1771C0A7E6E}"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3C358-11DB-44D9-9AD8-6D6CEC7C5C40}" type="slidenum">
              <a:rPr lang="en-US" smtClean="0"/>
              <a:t>‹#›</a:t>
            </a:fld>
            <a:endParaRPr lang="en-US"/>
          </a:p>
        </p:txBody>
      </p:sp>
    </p:spTree>
    <p:extLst>
      <p:ext uri="{BB962C8B-B14F-4D97-AF65-F5344CB8AC3E}">
        <p14:creationId xmlns:p14="http://schemas.microsoft.com/office/powerpoint/2010/main" val="3464216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cSld name="1_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BCFD965-A48A-403D-A653-D1771C0A7E6E}" type="datetimeFigureOut">
              <a:rPr lang="en-US" smtClean="0"/>
              <a:t>1/25/2021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193C358-11DB-44D9-9AD8-6D6CEC7C5C40}" type="slidenum">
              <a:rPr lang="en-US" smtClean="0"/>
              <a:t>‹#›</a:t>
            </a:fld>
            <a:endParaRPr lang="en-US"/>
          </a:p>
        </p:txBody>
      </p:sp>
    </p:spTree>
    <p:extLst>
      <p:ext uri="{BB962C8B-B14F-4D97-AF65-F5344CB8AC3E}">
        <p14:creationId xmlns:p14="http://schemas.microsoft.com/office/powerpoint/2010/main" val="3674416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Slide">
    <p:bg>
      <p:bgPr>
        <a:solidFill>
          <a:schemeClr val="bg1"/>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537C2E9-1673-475E-AB11-F69878C789E9}"/>
              </a:ext>
            </a:extLst>
          </p:cNvPr>
          <p:cNvSpPr>
            <a:spLocks noGrp="1"/>
          </p:cNvSpPr>
          <p:nvPr>
            <p:ph type="pic" sz="quarter" idx="11"/>
          </p:nvPr>
        </p:nvSpPr>
        <p:spPr>
          <a:xfrm>
            <a:off x="3108326" y="-7938"/>
            <a:ext cx="9083674" cy="6858001"/>
          </a:xfrm>
        </p:spPr>
        <p:txBody>
          <a:bodyPr/>
          <a:lstStyle/>
          <a:p>
            <a:endParaRPr lang="en-US"/>
          </a:p>
        </p:txBody>
      </p:sp>
      <p:grpSp>
        <p:nvGrpSpPr>
          <p:cNvPr id="28" name="Group 4">
            <a:extLst>
              <a:ext uri="{FF2B5EF4-FFF2-40B4-BE49-F238E27FC236}">
                <a16:creationId xmlns:a16="http://schemas.microsoft.com/office/drawing/2014/main" id="{4A0D7E67-6346-4B50-B433-7D3DAD638803}"/>
              </a:ext>
            </a:extLst>
          </p:cNvPr>
          <p:cNvGrpSpPr>
            <a:grpSpLocks noChangeAspect="1"/>
          </p:cNvGrpSpPr>
          <p:nvPr userDrawn="1"/>
        </p:nvGrpSpPr>
        <p:grpSpPr bwMode="auto">
          <a:xfrm>
            <a:off x="597409" y="6121041"/>
            <a:ext cx="918951" cy="392463"/>
            <a:chOff x="2023" y="1384"/>
            <a:chExt cx="3634" cy="1552"/>
          </a:xfrm>
          <a:solidFill>
            <a:schemeClr val="tx1"/>
          </a:solidFill>
        </p:grpSpPr>
        <p:sp>
          <p:nvSpPr>
            <p:cNvPr id="29" name="Freeform 5">
              <a:extLst>
                <a:ext uri="{FF2B5EF4-FFF2-40B4-BE49-F238E27FC236}">
                  <a16:creationId xmlns:a16="http://schemas.microsoft.com/office/drawing/2014/main" id="{497000E1-94E6-4C94-A3D9-8BE021C3E339}"/>
                </a:ext>
              </a:extLst>
            </p:cNvPr>
            <p:cNvSpPr>
              <a:spLocks/>
            </p:cNvSpPr>
            <p:nvPr userDrawn="1"/>
          </p:nvSpPr>
          <p:spPr bwMode="auto">
            <a:xfrm>
              <a:off x="4282" y="1882"/>
              <a:ext cx="374" cy="556"/>
            </a:xfrm>
            <a:custGeom>
              <a:avLst/>
              <a:gdLst>
                <a:gd name="T0" fmla="*/ 374 w 374"/>
                <a:gd name="T1" fmla="*/ 0 h 556"/>
                <a:gd name="T2" fmla="*/ 336 w 374"/>
                <a:gd name="T3" fmla="*/ 116 h 556"/>
                <a:gd name="T4" fmla="*/ 146 w 374"/>
                <a:gd name="T5" fmla="*/ 116 h 556"/>
                <a:gd name="T6" fmla="*/ 146 w 374"/>
                <a:gd name="T7" fmla="*/ 234 h 556"/>
                <a:gd name="T8" fmla="*/ 342 w 374"/>
                <a:gd name="T9" fmla="*/ 234 h 556"/>
                <a:gd name="T10" fmla="*/ 306 w 374"/>
                <a:gd name="T11" fmla="*/ 346 h 556"/>
                <a:gd name="T12" fmla="*/ 146 w 374"/>
                <a:gd name="T13" fmla="*/ 346 h 556"/>
                <a:gd name="T14" fmla="*/ 146 w 374"/>
                <a:gd name="T15" fmla="*/ 556 h 556"/>
                <a:gd name="T16" fmla="*/ 0 w 374"/>
                <a:gd name="T17" fmla="*/ 556 h 556"/>
                <a:gd name="T18" fmla="*/ 0 w 374"/>
                <a:gd name="T19" fmla="*/ 0 h 556"/>
                <a:gd name="T20" fmla="*/ 374 w 374"/>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4" h="556">
                  <a:moveTo>
                    <a:pt x="374" y="0"/>
                  </a:moveTo>
                  <a:lnTo>
                    <a:pt x="336" y="116"/>
                  </a:lnTo>
                  <a:lnTo>
                    <a:pt x="146" y="116"/>
                  </a:lnTo>
                  <a:lnTo>
                    <a:pt x="146" y="234"/>
                  </a:lnTo>
                  <a:lnTo>
                    <a:pt x="342" y="234"/>
                  </a:lnTo>
                  <a:lnTo>
                    <a:pt x="306" y="346"/>
                  </a:lnTo>
                  <a:lnTo>
                    <a:pt x="146" y="346"/>
                  </a:lnTo>
                  <a:lnTo>
                    <a:pt x="146" y="556"/>
                  </a:lnTo>
                  <a:lnTo>
                    <a:pt x="0" y="556"/>
                  </a:lnTo>
                  <a:lnTo>
                    <a:pt x="0" y="0"/>
                  </a:lnTo>
                  <a:lnTo>
                    <a:pt x="3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6">
              <a:extLst>
                <a:ext uri="{FF2B5EF4-FFF2-40B4-BE49-F238E27FC236}">
                  <a16:creationId xmlns:a16="http://schemas.microsoft.com/office/drawing/2014/main" id="{D6FBD219-3315-4B37-8AA0-3A2D75A20D92}"/>
                </a:ext>
              </a:extLst>
            </p:cNvPr>
            <p:cNvSpPr>
              <a:spLocks/>
            </p:cNvSpPr>
            <p:nvPr userDrawn="1"/>
          </p:nvSpPr>
          <p:spPr bwMode="auto">
            <a:xfrm>
              <a:off x="4282" y="1882"/>
              <a:ext cx="374" cy="556"/>
            </a:xfrm>
            <a:custGeom>
              <a:avLst/>
              <a:gdLst>
                <a:gd name="T0" fmla="*/ 374 w 374"/>
                <a:gd name="T1" fmla="*/ 0 h 556"/>
                <a:gd name="T2" fmla="*/ 336 w 374"/>
                <a:gd name="T3" fmla="*/ 116 h 556"/>
                <a:gd name="T4" fmla="*/ 146 w 374"/>
                <a:gd name="T5" fmla="*/ 116 h 556"/>
                <a:gd name="T6" fmla="*/ 146 w 374"/>
                <a:gd name="T7" fmla="*/ 234 h 556"/>
                <a:gd name="T8" fmla="*/ 342 w 374"/>
                <a:gd name="T9" fmla="*/ 234 h 556"/>
                <a:gd name="T10" fmla="*/ 306 w 374"/>
                <a:gd name="T11" fmla="*/ 346 h 556"/>
                <a:gd name="T12" fmla="*/ 146 w 374"/>
                <a:gd name="T13" fmla="*/ 346 h 556"/>
                <a:gd name="T14" fmla="*/ 146 w 374"/>
                <a:gd name="T15" fmla="*/ 556 h 556"/>
                <a:gd name="T16" fmla="*/ 0 w 374"/>
                <a:gd name="T17" fmla="*/ 556 h 556"/>
                <a:gd name="T18" fmla="*/ 0 w 374"/>
                <a:gd name="T19" fmla="*/ 0 h 556"/>
                <a:gd name="T20" fmla="*/ 374 w 374"/>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4" h="556">
                  <a:moveTo>
                    <a:pt x="374" y="0"/>
                  </a:moveTo>
                  <a:lnTo>
                    <a:pt x="336" y="116"/>
                  </a:lnTo>
                  <a:lnTo>
                    <a:pt x="146" y="116"/>
                  </a:lnTo>
                  <a:lnTo>
                    <a:pt x="146" y="234"/>
                  </a:lnTo>
                  <a:lnTo>
                    <a:pt x="342" y="234"/>
                  </a:lnTo>
                  <a:lnTo>
                    <a:pt x="306" y="346"/>
                  </a:lnTo>
                  <a:lnTo>
                    <a:pt x="146" y="346"/>
                  </a:lnTo>
                  <a:lnTo>
                    <a:pt x="146" y="556"/>
                  </a:lnTo>
                  <a:lnTo>
                    <a:pt x="0" y="556"/>
                  </a:lnTo>
                  <a:lnTo>
                    <a:pt x="0" y="0"/>
                  </a:lnTo>
                  <a:lnTo>
                    <a:pt x="3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7">
              <a:extLst>
                <a:ext uri="{FF2B5EF4-FFF2-40B4-BE49-F238E27FC236}">
                  <a16:creationId xmlns:a16="http://schemas.microsoft.com/office/drawing/2014/main" id="{225394E1-E8A9-4C45-BE11-70B4253B9301}"/>
                </a:ext>
              </a:extLst>
            </p:cNvPr>
            <p:cNvSpPr>
              <a:spLocks/>
            </p:cNvSpPr>
            <p:nvPr userDrawn="1"/>
          </p:nvSpPr>
          <p:spPr bwMode="auto">
            <a:xfrm>
              <a:off x="3820" y="1882"/>
              <a:ext cx="372" cy="556"/>
            </a:xfrm>
            <a:custGeom>
              <a:avLst/>
              <a:gdLst>
                <a:gd name="T0" fmla="*/ 372 w 372"/>
                <a:gd name="T1" fmla="*/ 0 h 556"/>
                <a:gd name="T2" fmla="*/ 334 w 372"/>
                <a:gd name="T3" fmla="*/ 116 h 556"/>
                <a:gd name="T4" fmla="*/ 144 w 372"/>
                <a:gd name="T5" fmla="*/ 116 h 556"/>
                <a:gd name="T6" fmla="*/ 144 w 372"/>
                <a:gd name="T7" fmla="*/ 234 h 556"/>
                <a:gd name="T8" fmla="*/ 340 w 372"/>
                <a:gd name="T9" fmla="*/ 234 h 556"/>
                <a:gd name="T10" fmla="*/ 304 w 372"/>
                <a:gd name="T11" fmla="*/ 346 h 556"/>
                <a:gd name="T12" fmla="*/ 144 w 372"/>
                <a:gd name="T13" fmla="*/ 346 h 556"/>
                <a:gd name="T14" fmla="*/ 144 w 372"/>
                <a:gd name="T15" fmla="*/ 556 h 556"/>
                <a:gd name="T16" fmla="*/ 0 w 372"/>
                <a:gd name="T17" fmla="*/ 556 h 556"/>
                <a:gd name="T18" fmla="*/ 0 w 372"/>
                <a:gd name="T19" fmla="*/ 0 h 556"/>
                <a:gd name="T20" fmla="*/ 372 w 372"/>
                <a:gd name="T21" fmla="*/ 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556">
                  <a:moveTo>
                    <a:pt x="372" y="0"/>
                  </a:moveTo>
                  <a:lnTo>
                    <a:pt x="334" y="116"/>
                  </a:lnTo>
                  <a:lnTo>
                    <a:pt x="144" y="116"/>
                  </a:lnTo>
                  <a:lnTo>
                    <a:pt x="144" y="234"/>
                  </a:lnTo>
                  <a:lnTo>
                    <a:pt x="340" y="234"/>
                  </a:lnTo>
                  <a:lnTo>
                    <a:pt x="304" y="346"/>
                  </a:lnTo>
                  <a:lnTo>
                    <a:pt x="144" y="346"/>
                  </a:lnTo>
                  <a:lnTo>
                    <a:pt x="144" y="556"/>
                  </a:lnTo>
                  <a:lnTo>
                    <a:pt x="0" y="556"/>
                  </a:lnTo>
                  <a:lnTo>
                    <a:pt x="0" y="0"/>
                  </a:lnTo>
                  <a:lnTo>
                    <a:pt x="37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8">
              <a:extLst>
                <a:ext uri="{FF2B5EF4-FFF2-40B4-BE49-F238E27FC236}">
                  <a16:creationId xmlns:a16="http://schemas.microsoft.com/office/drawing/2014/main" id="{1BF3E678-2BD4-4CC2-8825-3EAB4AE41808}"/>
                </a:ext>
              </a:extLst>
            </p:cNvPr>
            <p:cNvSpPr>
              <a:spLocks noEditPoints="1"/>
            </p:cNvSpPr>
            <p:nvPr userDrawn="1"/>
          </p:nvSpPr>
          <p:spPr bwMode="auto">
            <a:xfrm>
              <a:off x="4636" y="1882"/>
              <a:ext cx="513" cy="556"/>
            </a:xfrm>
            <a:custGeom>
              <a:avLst/>
              <a:gdLst>
                <a:gd name="T0" fmla="*/ 339 w 513"/>
                <a:gd name="T1" fmla="*/ 458 h 556"/>
                <a:gd name="T2" fmla="*/ 165 w 513"/>
                <a:gd name="T3" fmla="*/ 458 h 556"/>
                <a:gd name="T4" fmla="*/ 137 w 513"/>
                <a:gd name="T5" fmla="*/ 556 h 556"/>
                <a:gd name="T6" fmla="*/ 0 w 513"/>
                <a:gd name="T7" fmla="*/ 556 h 556"/>
                <a:gd name="T8" fmla="*/ 175 w 513"/>
                <a:gd name="T9" fmla="*/ 0 h 556"/>
                <a:gd name="T10" fmla="*/ 331 w 513"/>
                <a:gd name="T11" fmla="*/ 0 h 556"/>
                <a:gd name="T12" fmla="*/ 513 w 513"/>
                <a:gd name="T13" fmla="*/ 556 h 556"/>
                <a:gd name="T14" fmla="*/ 365 w 513"/>
                <a:gd name="T15" fmla="*/ 556 h 556"/>
                <a:gd name="T16" fmla="*/ 339 w 513"/>
                <a:gd name="T17" fmla="*/ 458 h 556"/>
                <a:gd name="T18" fmla="*/ 187 w 513"/>
                <a:gd name="T19" fmla="*/ 346 h 556"/>
                <a:gd name="T20" fmla="*/ 313 w 513"/>
                <a:gd name="T21" fmla="*/ 346 h 556"/>
                <a:gd name="T22" fmla="*/ 253 w 513"/>
                <a:gd name="T23" fmla="*/ 136 h 556"/>
                <a:gd name="T24" fmla="*/ 187 w 513"/>
                <a:gd name="T25" fmla="*/ 346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3" h="556">
                  <a:moveTo>
                    <a:pt x="339" y="458"/>
                  </a:moveTo>
                  <a:lnTo>
                    <a:pt x="165" y="458"/>
                  </a:lnTo>
                  <a:lnTo>
                    <a:pt x="137" y="556"/>
                  </a:lnTo>
                  <a:lnTo>
                    <a:pt x="0" y="556"/>
                  </a:lnTo>
                  <a:lnTo>
                    <a:pt x="175" y="0"/>
                  </a:lnTo>
                  <a:lnTo>
                    <a:pt x="331" y="0"/>
                  </a:lnTo>
                  <a:lnTo>
                    <a:pt x="513" y="556"/>
                  </a:lnTo>
                  <a:lnTo>
                    <a:pt x="365" y="556"/>
                  </a:lnTo>
                  <a:lnTo>
                    <a:pt x="339" y="458"/>
                  </a:lnTo>
                  <a:close/>
                  <a:moveTo>
                    <a:pt x="187" y="346"/>
                  </a:moveTo>
                  <a:lnTo>
                    <a:pt x="313" y="346"/>
                  </a:lnTo>
                  <a:lnTo>
                    <a:pt x="253" y="136"/>
                  </a:lnTo>
                  <a:lnTo>
                    <a:pt x="187" y="3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9">
              <a:extLst>
                <a:ext uri="{FF2B5EF4-FFF2-40B4-BE49-F238E27FC236}">
                  <a16:creationId xmlns:a16="http://schemas.microsoft.com/office/drawing/2014/main" id="{1BEBD0F1-AAFF-4E30-BB20-AE002BB85879}"/>
                </a:ext>
              </a:extLst>
            </p:cNvPr>
            <p:cNvSpPr>
              <a:spLocks noEditPoints="1"/>
            </p:cNvSpPr>
            <p:nvPr userDrawn="1"/>
          </p:nvSpPr>
          <p:spPr bwMode="auto">
            <a:xfrm>
              <a:off x="5217" y="1882"/>
              <a:ext cx="440" cy="556"/>
            </a:xfrm>
            <a:custGeom>
              <a:avLst/>
              <a:gdLst>
                <a:gd name="T0" fmla="*/ 418 w 440"/>
                <a:gd name="T1" fmla="*/ 188 h 556"/>
                <a:gd name="T2" fmla="*/ 412 w 440"/>
                <a:gd name="T3" fmla="*/ 244 h 556"/>
                <a:gd name="T4" fmla="*/ 406 w 440"/>
                <a:gd name="T5" fmla="*/ 268 h 556"/>
                <a:gd name="T6" fmla="*/ 396 w 440"/>
                <a:gd name="T7" fmla="*/ 288 h 556"/>
                <a:gd name="T8" fmla="*/ 366 w 440"/>
                <a:gd name="T9" fmla="*/ 320 h 556"/>
                <a:gd name="T10" fmla="*/ 348 w 440"/>
                <a:gd name="T11" fmla="*/ 334 h 556"/>
                <a:gd name="T12" fmla="*/ 440 w 440"/>
                <a:gd name="T13" fmla="*/ 556 h 556"/>
                <a:gd name="T14" fmla="*/ 188 w 440"/>
                <a:gd name="T15" fmla="*/ 346 h 556"/>
                <a:gd name="T16" fmla="*/ 142 w 440"/>
                <a:gd name="T17" fmla="*/ 556 h 556"/>
                <a:gd name="T18" fmla="*/ 0 w 440"/>
                <a:gd name="T19" fmla="*/ 0 h 556"/>
                <a:gd name="T20" fmla="*/ 242 w 440"/>
                <a:gd name="T21" fmla="*/ 0 h 556"/>
                <a:gd name="T22" fmla="*/ 288 w 440"/>
                <a:gd name="T23" fmla="*/ 4 h 556"/>
                <a:gd name="T24" fmla="*/ 324 w 440"/>
                <a:gd name="T25" fmla="*/ 14 h 556"/>
                <a:gd name="T26" fmla="*/ 340 w 440"/>
                <a:gd name="T27" fmla="*/ 22 h 556"/>
                <a:gd name="T28" fmla="*/ 368 w 440"/>
                <a:gd name="T29" fmla="*/ 40 h 556"/>
                <a:gd name="T30" fmla="*/ 378 w 440"/>
                <a:gd name="T31" fmla="*/ 52 h 556"/>
                <a:gd name="T32" fmla="*/ 396 w 440"/>
                <a:gd name="T33" fmla="*/ 76 h 556"/>
                <a:gd name="T34" fmla="*/ 408 w 440"/>
                <a:gd name="T35" fmla="*/ 106 h 556"/>
                <a:gd name="T36" fmla="*/ 414 w 440"/>
                <a:gd name="T37" fmla="*/ 120 h 556"/>
                <a:gd name="T38" fmla="*/ 418 w 440"/>
                <a:gd name="T39" fmla="*/ 154 h 556"/>
                <a:gd name="T40" fmla="*/ 418 w 440"/>
                <a:gd name="T41" fmla="*/ 188 h 556"/>
                <a:gd name="T42" fmla="*/ 216 w 440"/>
                <a:gd name="T43" fmla="*/ 250 h 556"/>
                <a:gd name="T44" fmla="*/ 230 w 440"/>
                <a:gd name="T45" fmla="*/ 248 h 556"/>
                <a:gd name="T46" fmla="*/ 254 w 440"/>
                <a:gd name="T47" fmla="*/ 240 h 556"/>
                <a:gd name="T48" fmla="*/ 262 w 440"/>
                <a:gd name="T49" fmla="*/ 234 h 556"/>
                <a:gd name="T50" fmla="*/ 274 w 440"/>
                <a:gd name="T51" fmla="*/ 214 h 556"/>
                <a:gd name="T52" fmla="*/ 278 w 440"/>
                <a:gd name="T53" fmla="*/ 188 h 556"/>
                <a:gd name="T54" fmla="*/ 278 w 440"/>
                <a:gd name="T55" fmla="*/ 176 h 556"/>
                <a:gd name="T56" fmla="*/ 274 w 440"/>
                <a:gd name="T57" fmla="*/ 150 h 556"/>
                <a:gd name="T58" fmla="*/ 262 w 440"/>
                <a:gd name="T59" fmla="*/ 130 h 556"/>
                <a:gd name="T60" fmla="*/ 244 w 440"/>
                <a:gd name="T61" fmla="*/ 120 h 556"/>
                <a:gd name="T62" fmla="*/ 216 w 440"/>
                <a:gd name="T63" fmla="*/ 116 h 556"/>
                <a:gd name="T64" fmla="*/ 142 w 440"/>
                <a:gd name="T65" fmla="*/ 250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0" h="556">
                  <a:moveTo>
                    <a:pt x="418" y="188"/>
                  </a:moveTo>
                  <a:lnTo>
                    <a:pt x="418" y="188"/>
                  </a:lnTo>
                  <a:lnTo>
                    <a:pt x="416" y="218"/>
                  </a:lnTo>
                  <a:lnTo>
                    <a:pt x="412" y="244"/>
                  </a:lnTo>
                  <a:lnTo>
                    <a:pt x="412" y="244"/>
                  </a:lnTo>
                  <a:lnTo>
                    <a:pt x="406" y="268"/>
                  </a:lnTo>
                  <a:lnTo>
                    <a:pt x="396" y="288"/>
                  </a:lnTo>
                  <a:lnTo>
                    <a:pt x="396" y="288"/>
                  </a:lnTo>
                  <a:lnTo>
                    <a:pt x="382" y="306"/>
                  </a:lnTo>
                  <a:lnTo>
                    <a:pt x="366" y="320"/>
                  </a:lnTo>
                  <a:lnTo>
                    <a:pt x="366" y="320"/>
                  </a:lnTo>
                  <a:lnTo>
                    <a:pt x="348" y="334"/>
                  </a:lnTo>
                  <a:lnTo>
                    <a:pt x="324" y="346"/>
                  </a:lnTo>
                  <a:lnTo>
                    <a:pt x="440" y="556"/>
                  </a:lnTo>
                  <a:lnTo>
                    <a:pt x="286" y="556"/>
                  </a:lnTo>
                  <a:lnTo>
                    <a:pt x="188" y="346"/>
                  </a:lnTo>
                  <a:lnTo>
                    <a:pt x="142" y="346"/>
                  </a:lnTo>
                  <a:lnTo>
                    <a:pt x="142" y="556"/>
                  </a:lnTo>
                  <a:lnTo>
                    <a:pt x="0" y="556"/>
                  </a:lnTo>
                  <a:lnTo>
                    <a:pt x="0" y="0"/>
                  </a:lnTo>
                  <a:lnTo>
                    <a:pt x="242" y="0"/>
                  </a:lnTo>
                  <a:lnTo>
                    <a:pt x="242" y="0"/>
                  </a:lnTo>
                  <a:lnTo>
                    <a:pt x="266" y="2"/>
                  </a:lnTo>
                  <a:lnTo>
                    <a:pt x="288" y="4"/>
                  </a:lnTo>
                  <a:lnTo>
                    <a:pt x="308" y="8"/>
                  </a:lnTo>
                  <a:lnTo>
                    <a:pt x="324" y="14"/>
                  </a:lnTo>
                  <a:lnTo>
                    <a:pt x="324" y="14"/>
                  </a:lnTo>
                  <a:lnTo>
                    <a:pt x="340" y="22"/>
                  </a:lnTo>
                  <a:lnTo>
                    <a:pt x="356" y="30"/>
                  </a:lnTo>
                  <a:lnTo>
                    <a:pt x="368" y="40"/>
                  </a:lnTo>
                  <a:lnTo>
                    <a:pt x="378" y="52"/>
                  </a:lnTo>
                  <a:lnTo>
                    <a:pt x="378" y="52"/>
                  </a:lnTo>
                  <a:lnTo>
                    <a:pt x="388" y="64"/>
                  </a:lnTo>
                  <a:lnTo>
                    <a:pt x="396" y="76"/>
                  </a:lnTo>
                  <a:lnTo>
                    <a:pt x="404" y="90"/>
                  </a:lnTo>
                  <a:lnTo>
                    <a:pt x="408" y="106"/>
                  </a:lnTo>
                  <a:lnTo>
                    <a:pt x="408" y="106"/>
                  </a:lnTo>
                  <a:lnTo>
                    <a:pt x="414" y="120"/>
                  </a:lnTo>
                  <a:lnTo>
                    <a:pt x="416" y="138"/>
                  </a:lnTo>
                  <a:lnTo>
                    <a:pt x="418" y="154"/>
                  </a:lnTo>
                  <a:lnTo>
                    <a:pt x="418" y="172"/>
                  </a:lnTo>
                  <a:lnTo>
                    <a:pt x="418" y="188"/>
                  </a:lnTo>
                  <a:close/>
                  <a:moveTo>
                    <a:pt x="142" y="250"/>
                  </a:moveTo>
                  <a:lnTo>
                    <a:pt x="216" y="250"/>
                  </a:lnTo>
                  <a:lnTo>
                    <a:pt x="216" y="250"/>
                  </a:lnTo>
                  <a:lnTo>
                    <a:pt x="230" y="248"/>
                  </a:lnTo>
                  <a:lnTo>
                    <a:pt x="242" y="246"/>
                  </a:lnTo>
                  <a:lnTo>
                    <a:pt x="254" y="240"/>
                  </a:lnTo>
                  <a:lnTo>
                    <a:pt x="262" y="234"/>
                  </a:lnTo>
                  <a:lnTo>
                    <a:pt x="262" y="234"/>
                  </a:lnTo>
                  <a:lnTo>
                    <a:pt x="270" y="226"/>
                  </a:lnTo>
                  <a:lnTo>
                    <a:pt x="274" y="214"/>
                  </a:lnTo>
                  <a:lnTo>
                    <a:pt x="278" y="202"/>
                  </a:lnTo>
                  <a:lnTo>
                    <a:pt x="278" y="188"/>
                  </a:lnTo>
                  <a:lnTo>
                    <a:pt x="278" y="176"/>
                  </a:lnTo>
                  <a:lnTo>
                    <a:pt x="278" y="176"/>
                  </a:lnTo>
                  <a:lnTo>
                    <a:pt x="278" y="162"/>
                  </a:lnTo>
                  <a:lnTo>
                    <a:pt x="274" y="150"/>
                  </a:lnTo>
                  <a:lnTo>
                    <a:pt x="270" y="140"/>
                  </a:lnTo>
                  <a:lnTo>
                    <a:pt x="262" y="130"/>
                  </a:lnTo>
                  <a:lnTo>
                    <a:pt x="254" y="124"/>
                  </a:lnTo>
                  <a:lnTo>
                    <a:pt x="244" y="120"/>
                  </a:lnTo>
                  <a:lnTo>
                    <a:pt x="230" y="116"/>
                  </a:lnTo>
                  <a:lnTo>
                    <a:pt x="216" y="116"/>
                  </a:lnTo>
                  <a:lnTo>
                    <a:pt x="142" y="116"/>
                  </a:lnTo>
                  <a:lnTo>
                    <a:pt x="142" y="2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0">
              <a:extLst>
                <a:ext uri="{FF2B5EF4-FFF2-40B4-BE49-F238E27FC236}">
                  <a16:creationId xmlns:a16="http://schemas.microsoft.com/office/drawing/2014/main" id="{8C284FD0-F1AE-4899-8504-2EF42695685C}"/>
                </a:ext>
              </a:extLst>
            </p:cNvPr>
            <p:cNvSpPr>
              <a:spLocks/>
            </p:cNvSpPr>
            <p:nvPr userDrawn="1"/>
          </p:nvSpPr>
          <p:spPr bwMode="auto">
            <a:xfrm>
              <a:off x="2023" y="1384"/>
              <a:ext cx="1553" cy="1552"/>
            </a:xfrm>
            <a:custGeom>
              <a:avLst/>
              <a:gdLst>
                <a:gd name="T0" fmla="*/ 778 w 1553"/>
                <a:gd name="T1" fmla="*/ 0 h 1552"/>
                <a:gd name="T2" fmla="*/ 698 w 1553"/>
                <a:gd name="T3" fmla="*/ 4 h 1552"/>
                <a:gd name="T4" fmla="*/ 622 w 1553"/>
                <a:gd name="T5" fmla="*/ 16 h 1552"/>
                <a:gd name="T6" fmla="*/ 546 w 1553"/>
                <a:gd name="T7" fmla="*/ 34 h 1552"/>
                <a:gd name="T8" fmla="*/ 476 w 1553"/>
                <a:gd name="T9" fmla="*/ 62 h 1552"/>
                <a:gd name="T10" fmla="*/ 408 w 1553"/>
                <a:gd name="T11" fmla="*/ 94 h 1552"/>
                <a:gd name="T12" fmla="*/ 344 w 1553"/>
                <a:gd name="T13" fmla="*/ 132 h 1552"/>
                <a:gd name="T14" fmla="*/ 284 w 1553"/>
                <a:gd name="T15" fmla="*/ 178 h 1552"/>
                <a:gd name="T16" fmla="*/ 228 w 1553"/>
                <a:gd name="T17" fmla="*/ 228 h 1552"/>
                <a:gd name="T18" fmla="*/ 178 w 1553"/>
                <a:gd name="T19" fmla="*/ 282 h 1552"/>
                <a:gd name="T20" fmla="*/ 134 w 1553"/>
                <a:gd name="T21" fmla="*/ 342 h 1552"/>
                <a:gd name="T22" fmla="*/ 94 w 1553"/>
                <a:gd name="T23" fmla="*/ 406 h 1552"/>
                <a:gd name="T24" fmla="*/ 62 w 1553"/>
                <a:gd name="T25" fmla="*/ 474 h 1552"/>
                <a:gd name="T26" fmla="*/ 36 w 1553"/>
                <a:gd name="T27" fmla="*/ 546 h 1552"/>
                <a:gd name="T28" fmla="*/ 16 w 1553"/>
                <a:gd name="T29" fmla="*/ 620 h 1552"/>
                <a:gd name="T30" fmla="*/ 4 w 1553"/>
                <a:gd name="T31" fmla="*/ 698 h 1552"/>
                <a:gd name="T32" fmla="*/ 0 w 1553"/>
                <a:gd name="T33" fmla="*/ 778 h 1552"/>
                <a:gd name="T34" fmla="*/ 2 w 1553"/>
                <a:gd name="T35" fmla="*/ 828 h 1552"/>
                <a:gd name="T36" fmla="*/ 16 w 1553"/>
                <a:gd name="T37" fmla="*/ 928 h 1552"/>
                <a:gd name="T38" fmla="*/ 40 w 1553"/>
                <a:gd name="T39" fmla="*/ 1024 h 1552"/>
                <a:gd name="T40" fmla="*/ 78 w 1553"/>
                <a:gd name="T41" fmla="*/ 1114 h 1552"/>
                <a:gd name="T42" fmla="*/ 196 w 1553"/>
                <a:gd name="T43" fmla="*/ 842 h 1552"/>
                <a:gd name="T44" fmla="*/ 214 w 1553"/>
                <a:gd name="T45" fmla="*/ 1312 h 1552"/>
                <a:gd name="T46" fmla="*/ 248 w 1553"/>
                <a:gd name="T47" fmla="*/ 1346 h 1552"/>
                <a:gd name="T48" fmla="*/ 324 w 1553"/>
                <a:gd name="T49" fmla="*/ 1408 h 1552"/>
                <a:gd name="T50" fmla="*/ 540 w 1553"/>
                <a:gd name="T51" fmla="*/ 844 h 1552"/>
                <a:gd name="T52" fmla="*/ 502 w 1553"/>
                <a:gd name="T53" fmla="*/ 1504 h 1552"/>
                <a:gd name="T54" fmla="*/ 544 w 1553"/>
                <a:gd name="T55" fmla="*/ 1518 h 1552"/>
                <a:gd name="T56" fmla="*/ 630 w 1553"/>
                <a:gd name="T57" fmla="*/ 1540 h 1552"/>
                <a:gd name="T58" fmla="*/ 886 w 1553"/>
                <a:gd name="T59" fmla="*/ 844 h 1552"/>
                <a:gd name="T60" fmla="*/ 834 w 1553"/>
                <a:gd name="T61" fmla="*/ 1552 h 1552"/>
                <a:gd name="T62" fmla="*/ 884 w 1553"/>
                <a:gd name="T63" fmla="*/ 1546 h 1552"/>
                <a:gd name="T64" fmla="*/ 983 w 1553"/>
                <a:gd name="T65" fmla="*/ 1526 h 1552"/>
                <a:gd name="T66" fmla="*/ 1231 w 1553"/>
                <a:gd name="T67" fmla="*/ 842 h 1552"/>
                <a:gd name="T68" fmla="*/ 1219 w 1553"/>
                <a:gd name="T69" fmla="*/ 1416 h 1552"/>
                <a:gd name="T70" fmla="*/ 1257 w 1553"/>
                <a:gd name="T71" fmla="*/ 1388 h 1552"/>
                <a:gd name="T72" fmla="*/ 1325 w 1553"/>
                <a:gd name="T73" fmla="*/ 1328 h 1552"/>
                <a:gd name="T74" fmla="*/ 1387 w 1553"/>
                <a:gd name="T75" fmla="*/ 1258 h 1552"/>
                <a:gd name="T76" fmla="*/ 1439 w 1553"/>
                <a:gd name="T77" fmla="*/ 1184 h 1552"/>
                <a:gd name="T78" fmla="*/ 1483 w 1553"/>
                <a:gd name="T79" fmla="*/ 1102 h 1552"/>
                <a:gd name="T80" fmla="*/ 1517 w 1553"/>
                <a:gd name="T81" fmla="*/ 1014 h 1552"/>
                <a:gd name="T82" fmla="*/ 1541 w 1553"/>
                <a:gd name="T83" fmla="*/ 922 h 1552"/>
                <a:gd name="T84" fmla="*/ 1553 w 1553"/>
                <a:gd name="T85" fmla="*/ 826 h 1552"/>
                <a:gd name="T86" fmla="*/ 1553 w 1553"/>
                <a:gd name="T87" fmla="*/ 778 h 1552"/>
                <a:gd name="T88" fmla="*/ 1549 w 1553"/>
                <a:gd name="T89" fmla="*/ 698 h 1552"/>
                <a:gd name="T90" fmla="*/ 1539 w 1553"/>
                <a:gd name="T91" fmla="*/ 620 h 1552"/>
                <a:gd name="T92" fmla="*/ 1519 w 1553"/>
                <a:gd name="T93" fmla="*/ 546 h 1552"/>
                <a:gd name="T94" fmla="*/ 1493 w 1553"/>
                <a:gd name="T95" fmla="*/ 474 h 1552"/>
                <a:gd name="T96" fmla="*/ 1461 w 1553"/>
                <a:gd name="T97" fmla="*/ 406 h 1552"/>
                <a:gd name="T98" fmla="*/ 1421 w 1553"/>
                <a:gd name="T99" fmla="*/ 342 h 1552"/>
                <a:gd name="T100" fmla="*/ 1377 w 1553"/>
                <a:gd name="T101" fmla="*/ 282 h 1552"/>
                <a:gd name="T102" fmla="*/ 1327 w 1553"/>
                <a:gd name="T103" fmla="*/ 228 h 1552"/>
                <a:gd name="T104" fmla="*/ 1271 w 1553"/>
                <a:gd name="T105" fmla="*/ 178 h 1552"/>
                <a:gd name="T106" fmla="*/ 1211 w 1553"/>
                <a:gd name="T107" fmla="*/ 132 h 1552"/>
                <a:gd name="T108" fmla="*/ 1147 w 1553"/>
                <a:gd name="T109" fmla="*/ 94 h 1552"/>
                <a:gd name="T110" fmla="*/ 1079 w 1553"/>
                <a:gd name="T111" fmla="*/ 62 h 1552"/>
                <a:gd name="T112" fmla="*/ 1007 w 1553"/>
                <a:gd name="T113" fmla="*/ 34 h 1552"/>
                <a:gd name="T114" fmla="*/ 933 w 1553"/>
                <a:gd name="T115" fmla="*/ 16 h 1552"/>
                <a:gd name="T116" fmla="*/ 858 w 1553"/>
                <a:gd name="T117" fmla="*/ 4 h 1552"/>
                <a:gd name="T118" fmla="*/ 778 w 1553"/>
                <a:gd name="T119" fmla="*/ 0 h 1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53" h="1552">
                  <a:moveTo>
                    <a:pt x="778" y="0"/>
                  </a:moveTo>
                  <a:lnTo>
                    <a:pt x="778" y="0"/>
                  </a:lnTo>
                  <a:lnTo>
                    <a:pt x="738" y="2"/>
                  </a:lnTo>
                  <a:lnTo>
                    <a:pt x="698" y="4"/>
                  </a:lnTo>
                  <a:lnTo>
                    <a:pt x="660" y="8"/>
                  </a:lnTo>
                  <a:lnTo>
                    <a:pt x="622" y="16"/>
                  </a:lnTo>
                  <a:lnTo>
                    <a:pt x="584" y="24"/>
                  </a:lnTo>
                  <a:lnTo>
                    <a:pt x="546" y="34"/>
                  </a:lnTo>
                  <a:lnTo>
                    <a:pt x="510" y="48"/>
                  </a:lnTo>
                  <a:lnTo>
                    <a:pt x="476" y="62"/>
                  </a:lnTo>
                  <a:lnTo>
                    <a:pt x="440" y="76"/>
                  </a:lnTo>
                  <a:lnTo>
                    <a:pt x="408" y="94"/>
                  </a:lnTo>
                  <a:lnTo>
                    <a:pt x="374" y="112"/>
                  </a:lnTo>
                  <a:lnTo>
                    <a:pt x="344" y="132"/>
                  </a:lnTo>
                  <a:lnTo>
                    <a:pt x="312" y="154"/>
                  </a:lnTo>
                  <a:lnTo>
                    <a:pt x="284" y="178"/>
                  </a:lnTo>
                  <a:lnTo>
                    <a:pt x="256" y="202"/>
                  </a:lnTo>
                  <a:lnTo>
                    <a:pt x="228" y="228"/>
                  </a:lnTo>
                  <a:lnTo>
                    <a:pt x="202" y="254"/>
                  </a:lnTo>
                  <a:lnTo>
                    <a:pt x="178" y="282"/>
                  </a:lnTo>
                  <a:lnTo>
                    <a:pt x="156" y="312"/>
                  </a:lnTo>
                  <a:lnTo>
                    <a:pt x="134" y="342"/>
                  </a:lnTo>
                  <a:lnTo>
                    <a:pt x="114" y="374"/>
                  </a:lnTo>
                  <a:lnTo>
                    <a:pt x="94" y="406"/>
                  </a:lnTo>
                  <a:lnTo>
                    <a:pt x="78" y="440"/>
                  </a:lnTo>
                  <a:lnTo>
                    <a:pt x="62" y="474"/>
                  </a:lnTo>
                  <a:lnTo>
                    <a:pt x="48" y="510"/>
                  </a:lnTo>
                  <a:lnTo>
                    <a:pt x="36" y="546"/>
                  </a:lnTo>
                  <a:lnTo>
                    <a:pt x="26" y="582"/>
                  </a:lnTo>
                  <a:lnTo>
                    <a:pt x="16" y="620"/>
                  </a:lnTo>
                  <a:lnTo>
                    <a:pt x="10" y="658"/>
                  </a:lnTo>
                  <a:lnTo>
                    <a:pt x="4" y="698"/>
                  </a:lnTo>
                  <a:lnTo>
                    <a:pt x="2" y="738"/>
                  </a:lnTo>
                  <a:lnTo>
                    <a:pt x="0" y="778"/>
                  </a:lnTo>
                  <a:lnTo>
                    <a:pt x="0" y="778"/>
                  </a:lnTo>
                  <a:lnTo>
                    <a:pt x="2" y="828"/>
                  </a:lnTo>
                  <a:lnTo>
                    <a:pt x="8" y="880"/>
                  </a:lnTo>
                  <a:lnTo>
                    <a:pt x="16" y="928"/>
                  </a:lnTo>
                  <a:lnTo>
                    <a:pt x="26" y="978"/>
                  </a:lnTo>
                  <a:lnTo>
                    <a:pt x="40" y="1024"/>
                  </a:lnTo>
                  <a:lnTo>
                    <a:pt x="58" y="1070"/>
                  </a:lnTo>
                  <a:lnTo>
                    <a:pt x="78" y="1114"/>
                  </a:lnTo>
                  <a:lnTo>
                    <a:pt x="100" y="1158"/>
                  </a:lnTo>
                  <a:lnTo>
                    <a:pt x="196" y="842"/>
                  </a:lnTo>
                  <a:lnTo>
                    <a:pt x="356" y="842"/>
                  </a:lnTo>
                  <a:lnTo>
                    <a:pt x="214" y="1312"/>
                  </a:lnTo>
                  <a:lnTo>
                    <a:pt x="214" y="1312"/>
                  </a:lnTo>
                  <a:lnTo>
                    <a:pt x="248" y="1346"/>
                  </a:lnTo>
                  <a:lnTo>
                    <a:pt x="286" y="1378"/>
                  </a:lnTo>
                  <a:lnTo>
                    <a:pt x="324" y="1408"/>
                  </a:lnTo>
                  <a:lnTo>
                    <a:pt x="364" y="1434"/>
                  </a:lnTo>
                  <a:lnTo>
                    <a:pt x="540" y="844"/>
                  </a:lnTo>
                  <a:lnTo>
                    <a:pt x="700" y="844"/>
                  </a:lnTo>
                  <a:lnTo>
                    <a:pt x="502" y="1504"/>
                  </a:lnTo>
                  <a:lnTo>
                    <a:pt x="502" y="1504"/>
                  </a:lnTo>
                  <a:lnTo>
                    <a:pt x="544" y="1518"/>
                  </a:lnTo>
                  <a:lnTo>
                    <a:pt x="586" y="1530"/>
                  </a:lnTo>
                  <a:lnTo>
                    <a:pt x="630" y="1540"/>
                  </a:lnTo>
                  <a:lnTo>
                    <a:pt x="674" y="1548"/>
                  </a:lnTo>
                  <a:lnTo>
                    <a:pt x="886" y="844"/>
                  </a:lnTo>
                  <a:lnTo>
                    <a:pt x="1045" y="844"/>
                  </a:lnTo>
                  <a:lnTo>
                    <a:pt x="834" y="1552"/>
                  </a:lnTo>
                  <a:lnTo>
                    <a:pt x="834" y="1552"/>
                  </a:lnTo>
                  <a:lnTo>
                    <a:pt x="884" y="1546"/>
                  </a:lnTo>
                  <a:lnTo>
                    <a:pt x="933" y="1538"/>
                  </a:lnTo>
                  <a:lnTo>
                    <a:pt x="983" y="1526"/>
                  </a:lnTo>
                  <a:lnTo>
                    <a:pt x="1031" y="1512"/>
                  </a:lnTo>
                  <a:lnTo>
                    <a:pt x="1231" y="842"/>
                  </a:lnTo>
                  <a:lnTo>
                    <a:pt x="1391" y="842"/>
                  </a:lnTo>
                  <a:lnTo>
                    <a:pt x="1219" y="1416"/>
                  </a:lnTo>
                  <a:lnTo>
                    <a:pt x="1219" y="1416"/>
                  </a:lnTo>
                  <a:lnTo>
                    <a:pt x="1257" y="1388"/>
                  </a:lnTo>
                  <a:lnTo>
                    <a:pt x="1291" y="1358"/>
                  </a:lnTo>
                  <a:lnTo>
                    <a:pt x="1325" y="1328"/>
                  </a:lnTo>
                  <a:lnTo>
                    <a:pt x="1357" y="1294"/>
                  </a:lnTo>
                  <a:lnTo>
                    <a:pt x="1387" y="1258"/>
                  </a:lnTo>
                  <a:lnTo>
                    <a:pt x="1415" y="1222"/>
                  </a:lnTo>
                  <a:lnTo>
                    <a:pt x="1439" y="1184"/>
                  </a:lnTo>
                  <a:lnTo>
                    <a:pt x="1463" y="1144"/>
                  </a:lnTo>
                  <a:lnTo>
                    <a:pt x="1483" y="1102"/>
                  </a:lnTo>
                  <a:lnTo>
                    <a:pt x="1501" y="1058"/>
                  </a:lnTo>
                  <a:lnTo>
                    <a:pt x="1517" y="1014"/>
                  </a:lnTo>
                  <a:lnTo>
                    <a:pt x="1531" y="968"/>
                  </a:lnTo>
                  <a:lnTo>
                    <a:pt x="1541" y="922"/>
                  </a:lnTo>
                  <a:lnTo>
                    <a:pt x="1547" y="874"/>
                  </a:lnTo>
                  <a:lnTo>
                    <a:pt x="1553" y="826"/>
                  </a:lnTo>
                  <a:lnTo>
                    <a:pt x="1553" y="778"/>
                  </a:lnTo>
                  <a:lnTo>
                    <a:pt x="1553" y="778"/>
                  </a:lnTo>
                  <a:lnTo>
                    <a:pt x="1553" y="738"/>
                  </a:lnTo>
                  <a:lnTo>
                    <a:pt x="1549" y="698"/>
                  </a:lnTo>
                  <a:lnTo>
                    <a:pt x="1545" y="658"/>
                  </a:lnTo>
                  <a:lnTo>
                    <a:pt x="1539" y="620"/>
                  </a:lnTo>
                  <a:lnTo>
                    <a:pt x="1529" y="582"/>
                  </a:lnTo>
                  <a:lnTo>
                    <a:pt x="1519" y="546"/>
                  </a:lnTo>
                  <a:lnTo>
                    <a:pt x="1507" y="510"/>
                  </a:lnTo>
                  <a:lnTo>
                    <a:pt x="1493" y="474"/>
                  </a:lnTo>
                  <a:lnTo>
                    <a:pt x="1477" y="440"/>
                  </a:lnTo>
                  <a:lnTo>
                    <a:pt x="1461" y="406"/>
                  </a:lnTo>
                  <a:lnTo>
                    <a:pt x="1441" y="374"/>
                  </a:lnTo>
                  <a:lnTo>
                    <a:pt x="1421" y="342"/>
                  </a:lnTo>
                  <a:lnTo>
                    <a:pt x="1399" y="312"/>
                  </a:lnTo>
                  <a:lnTo>
                    <a:pt x="1377" y="282"/>
                  </a:lnTo>
                  <a:lnTo>
                    <a:pt x="1351" y="254"/>
                  </a:lnTo>
                  <a:lnTo>
                    <a:pt x="1327" y="228"/>
                  </a:lnTo>
                  <a:lnTo>
                    <a:pt x="1299" y="202"/>
                  </a:lnTo>
                  <a:lnTo>
                    <a:pt x="1271" y="178"/>
                  </a:lnTo>
                  <a:lnTo>
                    <a:pt x="1241" y="154"/>
                  </a:lnTo>
                  <a:lnTo>
                    <a:pt x="1211" y="132"/>
                  </a:lnTo>
                  <a:lnTo>
                    <a:pt x="1179" y="112"/>
                  </a:lnTo>
                  <a:lnTo>
                    <a:pt x="1147" y="94"/>
                  </a:lnTo>
                  <a:lnTo>
                    <a:pt x="1113" y="76"/>
                  </a:lnTo>
                  <a:lnTo>
                    <a:pt x="1079" y="62"/>
                  </a:lnTo>
                  <a:lnTo>
                    <a:pt x="1043" y="48"/>
                  </a:lnTo>
                  <a:lnTo>
                    <a:pt x="1007" y="34"/>
                  </a:lnTo>
                  <a:lnTo>
                    <a:pt x="971" y="24"/>
                  </a:lnTo>
                  <a:lnTo>
                    <a:pt x="933" y="16"/>
                  </a:lnTo>
                  <a:lnTo>
                    <a:pt x="896" y="8"/>
                  </a:lnTo>
                  <a:lnTo>
                    <a:pt x="858" y="4"/>
                  </a:lnTo>
                  <a:lnTo>
                    <a:pt x="818" y="2"/>
                  </a:lnTo>
                  <a:lnTo>
                    <a:pt x="778" y="0"/>
                  </a:lnTo>
                  <a:lnTo>
                    <a:pt x="77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Text Placeholder 2">
            <a:extLst>
              <a:ext uri="{FF2B5EF4-FFF2-40B4-BE49-F238E27FC236}">
                <a16:creationId xmlns:a16="http://schemas.microsoft.com/office/drawing/2014/main" id="{B9E4F77B-6885-41F5-A7CE-3BEEFA753865}"/>
              </a:ext>
            </a:extLst>
          </p:cNvPr>
          <p:cNvSpPr>
            <a:spLocks noGrp="1"/>
          </p:cNvSpPr>
          <p:nvPr>
            <p:ph type="body" sz="quarter" idx="10"/>
          </p:nvPr>
        </p:nvSpPr>
        <p:spPr>
          <a:xfrm>
            <a:off x="-1588" y="615145"/>
            <a:ext cx="4256088" cy="2604305"/>
          </a:xfrm>
        </p:spPr>
        <p:txBody>
          <a:bodyPr lIns="548640" tIns="548640" rIns="548640" bIns="548640" anchor="ctr" anchorCtr="0">
            <a:noAutofit/>
          </a:bodyPr>
          <a:lstStyle>
            <a:lvl1pPr>
              <a:defRPr lang="en-US" sz="3600" cap="none" spc="0" baseline="0" dirty="0">
                <a:latin typeface="+mj-lt"/>
              </a:defRPr>
            </a:lvl1pPr>
          </a:lstStyle>
          <a:p>
            <a:pPr marL="0" lvl="0" indent="0">
              <a:lnSpc>
                <a:spcPct val="90000"/>
              </a:lnSpc>
              <a:buNone/>
            </a:pPr>
            <a:r>
              <a:rPr lang="en-US" dirty="0"/>
              <a:t>Click to edit Master text styles</a:t>
            </a:r>
          </a:p>
        </p:txBody>
      </p:sp>
    </p:spTree>
    <p:extLst>
      <p:ext uri="{BB962C8B-B14F-4D97-AF65-F5344CB8AC3E}">
        <p14:creationId xmlns:p14="http://schemas.microsoft.com/office/powerpoint/2010/main" val="34262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ack_Orange_Photo">
    <p:spTree>
      <p:nvGrpSpPr>
        <p:cNvPr id="1" name=""/>
        <p:cNvGrpSpPr/>
        <p:nvPr/>
      </p:nvGrpSpPr>
      <p:grpSpPr>
        <a:xfrm>
          <a:off x="0" y="0"/>
          <a:ext cx="0" cy="0"/>
          <a:chOff x="0" y="0"/>
          <a:chExt cx="0" cy="0"/>
        </a:xfrm>
      </p:grpSpPr>
      <p:sp>
        <p:nvSpPr>
          <p:cNvPr id="31" name="Flowchart: Data 19">
            <a:extLst>
              <a:ext uri="{FF2B5EF4-FFF2-40B4-BE49-F238E27FC236}">
                <a16:creationId xmlns:a16="http://schemas.microsoft.com/office/drawing/2014/main" id="{673DE666-BA2F-4062-A551-E176DA92E280}"/>
              </a:ext>
            </a:extLst>
          </p:cNvPr>
          <p:cNvSpPr/>
          <p:nvPr userDrawn="1"/>
        </p:nvSpPr>
        <p:spPr>
          <a:xfrm>
            <a:off x="0" y="-2144"/>
            <a:ext cx="3433601" cy="6875586"/>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117"/>
              <a:gd name="connsiteY0" fmla="*/ 10058 h 10058"/>
              <a:gd name="connsiteX1" fmla="*/ 211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3731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7060 w 10117"/>
              <a:gd name="connsiteY3" fmla="*/ 10058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6708 w 10117"/>
              <a:gd name="connsiteY3" fmla="*/ 10058 h 10058"/>
              <a:gd name="connsiteX4" fmla="*/ 0 w 10117"/>
              <a:gd name="connsiteY4" fmla="*/ 10058 h 10058"/>
              <a:gd name="connsiteX0" fmla="*/ 0 w 10117"/>
              <a:gd name="connsiteY0" fmla="*/ 10058 h 10116"/>
              <a:gd name="connsiteX1" fmla="*/ 2997 w 10117"/>
              <a:gd name="connsiteY1" fmla="*/ 0 h 10116"/>
              <a:gd name="connsiteX2" fmla="*/ 10117 w 10117"/>
              <a:gd name="connsiteY2" fmla="*/ 0 h 10116"/>
              <a:gd name="connsiteX3" fmla="*/ 6767 w 10117"/>
              <a:gd name="connsiteY3" fmla="*/ 10116 h 10116"/>
              <a:gd name="connsiteX4" fmla="*/ 0 w 10117"/>
              <a:gd name="connsiteY4" fmla="*/ 10058 h 10116"/>
              <a:gd name="connsiteX0" fmla="*/ 0 w 10264"/>
              <a:gd name="connsiteY0" fmla="*/ 10116 h 10116"/>
              <a:gd name="connsiteX1" fmla="*/ 3144 w 10264"/>
              <a:gd name="connsiteY1" fmla="*/ 0 h 10116"/>
              <a:gd name="connsiteX2" fmla="*/ 10264 w 10264"/>
              <a:gd name="connsiteY2" fmla="*/ 0 h 10116"/>
              <a:gd name="connsiteX3" fmla="*/ 6914 w 10264"/>
              <a:gd name="connsiteY3" fmla="*/ 10116 h 10116"/>
              <a:gd name="connsiteX4" fmla="*/ 0 w 10264"/>
              <a:gd name="connsiteY4" fmla="*/ 10116 h 10116"/>
              <a:gd name="connsiteX0" fmla="*/ 0 w 10264"/>
              <a:gd name="connsiteY0" fmla="*/ 10116 h 10145"/>
              <a:gd name="connsiteX1" fmla="*/ 3144 w 10264"/>
              <a:gd name="connsiteY1" fmla="*/ 0 h 10145"/>
              <a:gd name="connsiteX2" fmla="*/ 10264 w 10264"/>
              <a:gd name="connsiteY2" fmla="*/ 0 h 10145"/>
              <a:gd name="connsiteX3" fmla="*/ 7002 w 10264"/>
              <a:gd name="connsiteY3" fmla="*/ 10145 h 10145"/>
              <a:gd name="connsiteX4" fmla="*/ 0 w 10264"/>
              <a:gd name="connsiteY4" fmla="*/ 10116 h 10145"/>
              <a:gd name="connsiteX0" fmla="*/ 0 w 13434"/>
              <a:gd name="connsiteY0" fmla="*/ 20349 h 20349"/>
              <a:gd name="connsiteX1" fmla="*/ 6314 w 13434"/>
              <a:gd name="connsiteY1" fmla="*/ 0 h 20349"/>
              <a:gd name="connsiteX2" fmla="*/ 13434 w 13434"/>
              <a:gd name="connsiteY2" fmla="*/ 0 h 20349"/>
              <a:gd name="connsiteX3" fmla="*/ 10172 w 13434"/>
              <a:gd name="connsiteY3" fmla="*/ 10145 h 20349"/>
              <a:gd name="connsiteX4" fmla="*/ 0 w 13434"/>
              <a:gd name="connsiteY4" fmla="*/ 20349 h 20349"/>
              <a:gd name="connsiteX0" fmla="*/ 0 w 13434"/>
              <a:gd name="connsiteY0" fmla="*/ 20349 h 20349"/>
              <a:gd name="connsiteX1" fmla="*/ 6314 w 13434"/>
              <a:gd name="connsiteY1" fmla="*/ 0 h 20349"/>
              <a:gd name="connsiteX2" fmla="*/ 13434 w 13434"/>
              <a:gd name="connsiteY2" fmla="*/ 0 h 20349"/>
              <a:gd name="connsiteX3" fmla="*/ 7031 w 13434"/>
              <a:gd name="connsiteY3" fmla="*/ 19971 h 20349"/>
              <a:gd name="connsiteX4" fmla="*/ 0 w 13434"/>
              <a:gd name="connsiteY4" fmla="*/ 20349 h 20349"/>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20087 h 20087"/>
              <a:gd name="connsiteX1" fmla="*/ 6226 w 13346"/>
              <a:gd name="connsiteY1" fmla="*/ 0 h 20087"/>
              <a:gd name="connsiteX2" fmla="*/ 13346 w 13346"/>
              <a:gd name="connsiteY2" fmla="*/ 0 h 20087"/>
              <a:gd name="connsiteX3" fmla="*/ 6943 w 13346"/>
              <a:gd name="connsiteY3" fmla="*/ 19971 h 20087"/>
              <a:gd name="connsiteX4" fmla="*/ 0 w 13346"/>
              <a:gd name="connsiteY4" fmla="*/ 20087 h 20087"/>
              <a:gd name="connsiteX0" fmla="*/ 0 w 13317"/>
              <a:gd name="connsiteY0" fmla="*/ 19942 h 19971"/>
              <a:gd name="connsiteX1" fmla="*/ 6197 w 13317"/>
              <a:gd name="connsiteY1" fmla="*/ 0 h 19971"/>
              <a:gd name="connsiteX2" fmla="*/ 13317 w 13317"/>
              <a:gd name="connsiteY2" fmla="*/ 0 h 19971"/>
              <a:gd name="connsiteX3" fmla="*/ 6914 w 13317"/>
              <a:gd name="connsiteY3" fmla="*/ 19971 h 19971"/>
              <a:gd name="connsiteX4" fmla="*/ 0 w 13317"/>
              <a:gd name="connsiteY4" fmla="*/ 19942 h 19971"/>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19942 h 19971"/>
              <a:gd name="connsiteX1" fmla="*/ 6226 w 13346"/>
              <a:gd name="connsiteY1" fmla="*/ 0 h 19971"/>
              <a:gd name="connsiteX2" fmla="*/ 13346 w 13346"/>
              <a:gd name="connsiteY2" fmla="*/ 0 h 19971"/>
              <a:gd name="connsiteX3" fmla="*/ 6943 w 13346"/>
              <a:gd name="connsiteY3" fmla="*/ 19971 h 19971"/>
              <a:gd name="connsiteX4" fmla="*/ 0 w 13346"/>
              <a:gd name="connsiteY4" fmla="*/ 19942 h 19971"/>
              <a:gd name="connsiteX0" fmla="*/ 0 w 13754"/>
              <a:gd name="connsiteY0" fmla="*/ 19897 h 19971"/>
              <a:gd name="connsiteX1" fmla="*/ 6634 w 13754"/>
              <a:gd name="connsiteY1" fmla="*/ 0 h 19971"/>
              <a:gd name="connsiteX2" fmla="*/ 13754 w 13754"/>
              <a:gd name="connsiteY2" fmla="*/ 0 h 19971"/>
              <a:gd name="connsiteX3" fmla="*/ 7351 w 13754"/>
              <a:gd name="connsiteY3" fmla="*/ 19971 h 19971"/>
              <a:gd name="connsiteX4" fmla="*/ 0 w 13754"/>
              <a:gd name="connsiteY4" fmla="*/ 19897 h 19971"/>
              <a:gd name="connsiteX0" fmla="*/ 0 w 13634"/>
              <a:gd name="connsiteY0" fmla="*/ 19976 h 19976"/>
              <a:gd name="connsiteX1" fmla="*/ 6514 w 13634"/>
              <a:gd name="connsiteY1" fmla="*/ 0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8589 w 13634"/>
              <a:gd name="connsiteY1" fmla="*/ 695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6934 w 13634"/>
              <a:gd name="connsiteY1" fmla="*/ 377 h 19976"/>
              <a:gd name="connsiteX2" fmla="*/ 13634 w 13634"/>
              <a:gd name="connsiteY2" fmla="*/ 0 h 19976"/>
              <a:gd name="connsiteX3" fmla="*/ 7231 w 13634"/>
              <a:gd name="connsiteY3" fmla="*/ 19971 h 19976"/>
              <a:gd name="connsiteX4" fmla="*/ 0 w 13634"/>
              <a:gd name="connsiteY4" fmla="*/ 19976 h 19976"/>
              <a:gd name="connsiteX0" fmla="*/ 0 w 14447"/>
              <a:gd name="connsiteY0" fmla="*/ 19738 h 19971"/>
              <a:gd name="connsiteX1" fmla="*/ 7747 w 14447"/>
              <a:gd name="connsiteY1" fmla="*/ 377 h 19971"/>
              <a:gd name="connsiteX2" fmla="*/ 14447 w 14447"/>
              <a:gd name="connsiteY2" fmla="*/ 0 h 19971"/>
              <a:gd name="connsiteX3" fmla="*/ 8044 w 14447"/>
              <a:gd name="connsiteY3" fmla="*/ 19971 h 19971"/>
              <a:gd name="connsiteX4" fmla="*/ 0 w 14447"/>
              <a:gd name="connsiteY4" fmla="*/ 19738 h 19971"/>
              <a:gd name="connsiteX0" fmla="*/ 0 w 14447"/>
              <a:gd name="connsiteY0" fmla="*/ 19738 h 19738"/>
              <a:gd name="connsiteX1" fmla="*/ 7747 w 14447"/>
              <a:gd name="connsiteY1" fmla="*/ 377 h 19738"/>
              <a:gd name="connsiteX2" fmla="*/ 14447 w 14447"/>
              <a:gd name="connsiteY2" fmla="*/ 0 h 19738"/>
              <a:gd name="connsiteX3" fmla="*/ 5604 w 14447"/>
              <a:gd name="connsiteY3" fmla="*/ 19614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370 w 14447"/>
              <a:gd name="connsiteY3" fmla="*/ 19495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931 w 14447"/>
              <a:gd name="connsiteY3" fmla="*/ 19713 h 19738"/>
              <a:gd name="connsiteX4" fmla="*/ 0 w 14447"/>
              <a:gd name="connsiteY4" fmla="*/ 19738 h 19738"/>
              <a:gd name="connsiteX0" fmla="*/ 0 w 12989"/>
              <a:gd name="connsiteY0" fmla="*/ 19817 h 19817"/>
              <a:gd name="connsiteX1" fmla="*/ 7747 w 12989"/>
              <a:gd name="connsiteY1" fmla="*/ 456 h 19817"/>
              <a:gd name="connsiteX2" fmla="*/ 12989 w 12989"/>
              <a:gd name="connsiteY2" fmla="*/ 0 h 19817"/>
              <a:gd name="connsiteX3" fmla="*/ 4931 w 12989"/>
              <a:gd name="connsiteY3" fmla="*/ 19792 h 19817"/>
              <a:gd name="connsiteX4" fmla="*/ 0 w 12989"/>
              <a:gd name="connsiteY4" fmla="*/ 19817 h 19817"/>
              <a:gd name="connsiteX0" fmla="*/ 0 w 14083"/>
              <a:gd name="connsiteY0" fmla="*/ 20075 h 20075"/>
              <a:gd name="connsiteX1" fmla="*/ 7747 w 14083"/>
              <a:gd name="connsiteY1" fmla="*/ 714 h 20075"/>
              <a:gd name="connsiteX2" fmla="*/ 14083 w 14083"/>
              <a:gd name="connsiteY2" fmla="*/ 0 h 20075"/>
              <a:gd name="connsiteX3" fmla="*/ 4931 w 14083"/>
              <a:gd name="connsiteY3" fmla="*/ 20050 h 20075"/>
              <a:gd name="connsiteX4" fmla="*/ 0 w 14083"/>
              <a:gd name="connsiteY4" fmla="*/ 20075 h 20075"/>
              <a:gd name="connsiteX0" fmla="*/ 0 w 14083"/>
              <a:gd name="connsiteY0" fmla="*/ 20075 h 20075"/>
              <a:gd name="connsiteX1" fmla="*/ 7747 w 14083"/>
              <a:gd name="connsiteY1" fmla="*/ 714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075 h 20075"/>
              <a:gd name="connsiteX1" fmla="*/ 9822 w 14083"/>
              <a:gd name="connsiteY1" fmla="*/ 516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115 h 20115"/>
              <a:gd name="connsiteX1" fmla="*/ 8308 w 14083"/>
              <a:gd name="connsiteY1" fmla="*/ 0 h 20115"/>
              <a:gd name="connsiteX2" fmla="*/ 14083 w 14083"/>
              <a:gd name="connsiteY2" fmla="*/ 40 h 20115"/>
              <a:gd name="connsiteX3" fmla="*/ 5436 w 14083"/>
              <a:gd name="connsiteY3" fmla="*/ 19951 h 20115"/>
              <a:gd name="connsiteX4" fmla="*/ 0 w 14083"/>
              <a:gd name="connsiteY4" fmla="*/ 20115 h 20115"/>
              <a:gd name="connsiteX0" fmla="*/ 0 w 14027"/>
              <a:gd name="connsiteY0" fmla="*/ 20115 h 20115"/>
              <a:gd name="connsiteX1" fmla="*/ 8308 w 14027"/>
              <a:gd name="connsiteY1" fmla="*/ 0 h 20115"/>
              <a:gd name="connsiteX2" fmla="*/ 14027 w 14027"/>
              <a:gd name="connsiteY2" fmla="*/ 0 h 20115"/>
              <a:gd name="connsiteX3" fmla="*/ 5436 w 14027"/>
              <a:gd name="connsiteY3" fmla="*/ 19951 h 20115"/>
              <a:gd name="connsiteX4" fmla="*/ 0 w 14027"/>
              <a:gd name="connsiteY4" fmla="*/ 20115 h 20115"/>
              <a:gd name="connsiteX0" fmla="*/ 0 w 14111"/>
              <a:gd name="connsiteY0" fmla="*/ 19996 h 19996"/>
              <a:gd name="connsiteX1" fmla="*/ 8392 w 14111"/>
              <a:gd name="connsiteY1" fmla="*/ 0 h 19996"/>
              <a:gd name="connsiteX2" fmla="*/ 14111 w 14111"/>
              <a:gd name="connsiteY2" fmla="*/ 0 h 19996"/>
              <a:gd name="connsiteX3" fmla="*/ 5520 w 14111"/>
              <a:gd name="connsiteY3" fmla="*/ 19951 h 19996"/>
              <a:gd name="connsiteX4" fmla="*/ 0 w 14111"/>
              <a:gd name="connsiteY4" fmla="*/ 19996 h 19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1" h="19996">
                <a:moveTo>
                  <a:pt x="0" y="19996"/>
                </a:moveTo>
                <a:lnTo>
                  <a:pt x="8392" y="0"/>
                </a:lnTo>
                <a:lnTo>
                  <a:pt x="14111" y="0"/>
                </a:lnTo>
                <a:lnTo>
                  <a:pt x="5520" y="19951"/>
                </a:lnTo>
                <a:lnTo>
                  <a:pt x="0" y="1999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Picture Placeholder 2">
            <a:extLst>
              <a:ext uri="{FF2B5EF4-FFF2-40B4-BE49-F238E27FC236}">
                <a16:creationId xmlns:a16="http://schemas.microsoft.com/office/drawing/2014/main" id="{DC602D3C-0CEE-487E-ACBB-E1C4D1994E51}"/>
              </a:ext>
            </a:extLst>
          </p:cNvPr>
          <p:cNvSpPr>
            <a:spLocks noGrp="1"/>
          </p:cNvSpPr>
          <p:nvPr>
            <p:ph type="pic" sz="quarter" idx="11"/>
          </p:nvPr>
        </p:nvSpPr>
        <p:spPr>
          <a:xfrm>
            <a:off x="520700" y="504825"/>
            <a:ext cx="11671300" cy="6353175"/>
          </a:xfrm>
        </p:spPr>
        <p:txBody>
          <a:bodyPr/>
          <a:lstStyle/>
          <a:p>
            <a:endParaRPr lang="en-US" dirty="0"/>
          </a:p>
        </p:txBody>
      </p:sp>
      <p:sp>
        <p:nvSpPr>
          <p:cNvPr id="2" name="Title 1">
            <a:extLst>
              <a:ext uri="{FF2B5EF4-FFF2-40B4-BE49-F238E27FC236}">
                <a16:creationId xmlns:a16="http://schemas.microsoft.com/office/drawing/2014/main" id="{4EF7A7E8-A987-4EAF-8B56-809C243E7424}"/>
              </a:ext>
            </a:extLst>
          </p:cNvPr>
          <p:cNvSpPr>
            <a:spLocks noGrp="1"/>
          </p:cNvSpPr>
          <p:nvPr>
            <p:ph type="ctrTitle"/>
          </p:nvPr>
        </p:nvSpPr>
        <p:spPr>
          <a:xfrm>
            <a:off x="1260174" y="559017"/>
            <a:ext cx="5000516" cy="2128441"/>
          </a:xfrm>
        </p:spPr>
        <p:txBody>
          <a:bodyPr anchor="b" anchorCtr="0">
            <a:noAutofit/>
          </a:bodyPr>
          <a:lstStyle>
            <a:lvl1pPr algn="l">
              <a:lnSpc>
                <a:spcPct val="100000"/>
              </a:lnSpc>
              <a:defRPr sz="6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D55811A2-89B5-46E7-987D-28F3BAE90D74}"/>
              </a:ext>
            </a:extLst>
          </p:cNvPr>
          <p:cNvSpPr>
            <a:spLocks noGrp="1"/>
          </p:cNvSpPr>
          <p:nvPr>
            <p:ph type="subTitle" idx="1" hasCustomPrompt="1"/>
          </p:nvPr>
        </p:nvSpPr>
        <p:spPr>
          <a:xfrm>
            <a:off x="1363413" y="2764910"/>
            <a:ext cx="4903163" cy="490099"/>
          </a:xfrm>
        </p:spPr>
        <p:txBody>
          <a:bodyPr>
            <a:noAutofit/>
          </a:bodyPr>
          <a:lstStyle>
            <a:lvl1pPr marL="0" indent="0" algn="l">
              <a:lnSpc>
                <a:spcPts val="2500"/>
              </a:lnSpc>
              <a:spcAft>
                <a:spcPts val="800"/>
              </a:spcAft>
              <a:buNone/>
              <a:defRPr sz="1600" b="0" cap="none"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121976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rack_Orange_Quote">
    <p:spTree>
      <p:nvGrpSpPr>
        <p:cNvPr id="1" name=""/>
        <p:cNvGrpSpPr/>
        <p:nvPr/>
      </p:nvGrpSpPr>
      <p:grpSpPr>
        <a:xfrm>
          <a:off x="0" y="0"/>
          <a:ext cx="0" cy="0"/>
          <a:chOff x="0" y="0"/>
          <a:chExt cx="0" cy="0"/>
        </a:xfrm>
      </p:grpSpPr>
      <p:sp>
        <p:nvSpPr>
          <p:cNvPr id="31" name="Flowchart: Data 19">
            <a:extLst>
              <a:ext uri="{FF2B5EF4-FFF2-40B4-BE49-F238E27FC236}">
                <a16:creationId xmlns:a16="http://schemas.microsoft.com/office/drawing/2014/main" id="{673DE666-BA2F-4062-A551-E176DA92E280}"/>
              </a:ext>
            </a:extLst>
          </p:cNvPr>
          <p:cNvSpPr/>
          <p:nvPr userDrawn="1"/>
        </p:nvSpPr>
        <p:spPr>
          <a:xfrm>
            <a:off x="0" y="-2144"/>
            <a:ext cx="3433601" cy="6875586"/>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117"/>
              <a:gd name="connsiteY0" fmla="*/ 10058 h 10058"/>
              <a:gd name="connsiteX1" fmla="*/ 211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3731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7060 w 10117"/>
              <a:gd name="connsiteY3" fmla="*/ 10058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6708 w 10117"/>
              <a:gd name="connsiteY3" fmla="*/ 10058 h 10058"/>
              <a:gd name="connsiteX4" fmla="*/ 0 w 10117"/>
              <a:gd name="connsiteY4" fmla="*/ 10058 h 10058"/>
              <a:gd name="connsiteX0" fmla="*/ 0 w 10117"/>
              <a:gd name="connsiteY0" fmla="*/ 10058 h 10116"/>
              <a:gd name="connsiteX1" fmla="*/ 2997 w 10117"/>
              <a:gd name="connsiteY1" fmla="*/ 0 h 10116"/>
              <a:gd name="connsiteX2" fmla="*/ 10117 w 10117"/>
              <a:gd name="connsiteY2" fmla="*/ 0 h 10116"/>
              <a:gd name="connsiteX3" fmla="*/ 6767 w 10117"/>
              <a:gd name="connsiteY3" fmla="*/ 10116 h 10116"/>
              <a:gd name="connsiteX4" fmla="*/ 0 w 10117"/>
              <a:gd name="connsiteY4" fmla="*/ 10058 h 10116"/>
              <a:gd name="connsiteX0" fmla="*/ 0 w 10264"/>
              <a:gd name="connsiteY0" fmla="*/ 10116 h 10116"/>
              <a:gd name="connsiteX1" fmla="*/ 3144 w 10264"/>
              <a:gd name="connsiteY1" fmla="*/ 0 h 10116"/>
              <a:gd name="connsiteX2" fmla="*/ 10264 w 10264"/>
              <a:gd name="connsiteY2" fmla="*/ 0 h 10116"/>
              <a:gd name="connsiteX3" fmla="*/ 6914 w 10264"/>
              <a:gd name="connsiteY3" fmla="*/ 10116 h 10116"/>
              <a:gd name="connsiteX4" fmla="*/ 0 w 10264"/>
              <a:gd name="connsiteY4" fmla="*/ 10116 h 10116"/>
              <a:gd name="connsiteX0" fmla="*/ 0 w 10264"/>
              <a:gd name="connsiteY0" fmla="*/ 10116 h 10145"/>
              <a:gd name="connsiteX1" fmla="*/ 3144 w 10264"/>
              <a:gd name="connsiteY1" fmla="*/ 0 h 10145"/>
              <a:gd name="connsiteX2" fmla="*/ 10264 w 10264"/>
              <a:gd name="connsiteY2" fmla="*/ 0 h 10145"/>
              <a:gd name="connsiteX3" fmla="*/ 7002 w 10264"/>
              <a:gd name="connsiteY3" fmla="*/ 10145 h 10145"/>
              <a:gd name="connsiteX4" fmla="*/ 0 w 10264"/>
              <a:gd name="connsiteY4" fmla="*/ 10116 h 10145"/>
              <a:gd name="connsiteX0" fmla="*/ 0 w 13434"/>
              <a:gd name="connsiteY0" fmla="*/ 20349 h 20349"/>
              <a:gd name="connsiteX1" fmla="*/ 6314 w 13434"/>
              <a:gd name="connsiteY1" fmla="*/ 0 h 20349"/>
              <a:gd name="connsiteX2" fmla="*/ 13434 w 13434"/>
              <a:gd name="connsiteY2" fmla="*/ 0 h 20349"/>
              <a:gd name="connsiteX3" fmla="*/ 10172 w 13434"/>
              <a:gd name="connsiteY3" fmla="*/ 10145 h 20349"/>
              <a:gd name="connsiteX4" fmla="*/ 0 w 13434"/>
              <a:gd name="connsiteY4" fmla="*/ 20349 h 20349"/>
              <a:gd name="connsiteX0" fmla="*/ 0 w 13434"/>
              <a:gd name="connsiteY0" fmla="*/ 20349 h 20349"/>
              <a:gd name="connsiteX1" fmla="*/ 6314 w 13434"/>
              <a:gd name="connsiteY1" fmla="*/ 0 h 20349"/>
              <a:gd name="connsiteX2" fmla="*/ 13434 w 13434"/>
              <a:gd name="connsiteY2" fmla="*/ 0 h 20349"/>
              <a:gd name="connsiteX3" fmla="*/ 7031 w 13434"/>
              <a:gd name="connsiteY3" fmla="*/ 19971 h 20349"/>
              <a:gd name="connsiteX4" fmla="*/ 0 w 13434"/>
              <a:gd name="connsiteY4" fmla="*/ 20349 h 20349"/>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20087 h 20087"/>
              <a:gd name="connsiteX1" fmla="*/ 6226 w 13346"/>
              <a:gd name="connsiteY1" fmla="*/ 0 h 20087"/>
              <a:gd name="connsiteX2" fmla="*/ 13346 w 13346"/>
              <a:gd name="connsiteY2" fmla="*/ 0 h 20087"/>
              <a:gd name="connsiteX3" fmla="*/ 6943 w 13346"/>
              <a:gd name="connsiteY3" fmla="*/ 19971 h 20087"/>
              <a:gd name="connsiteX4" fmla="*/ 0 w 13346"/>
              <a:gd name="connsiteY4" fmla="*/ 20087 h 20087"/>
              <a:gd name="connsiteX0" fmla="*/ 0 w 13317"/>
              <a:gd name="connsiteY0" fmla="*/ 19942 h 19971"/>
              <a:gd name="connsiteX1" fmla="*/ 6197 w 13317"/>
              <a:gd name="connsiteY1" fmla="*/ 0 h 19971"/>
              <a:gd name="connsiteX2" fmla="*/ 13317 w 13317"/>
              <a:gd name="connsiteY2" fmla="*/ 0 h 19971"/>
              <a:gd name="connsiteX3" fmla="*/ 6914 w 13317"/>
              <a:gd name="connsiteY3" fmla="*/ 19971 h 19971"/>
              <a:gd name="connsiteX4" fmla="*/ 0 w 13317"/>
              <a:gd name="connsiteY4" fmla="*/ 19942 h 19971"/>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19942 h 19971"/>
              <a:gd name="connsiteX1" fmla="*/ 6226 w 13346"/>
              <a:gd name="connsiteY1" fmla="*/ 0 h 19971"/>
              <a:gd name="connsiteX2" fmla="*/ 13346 w 13346"/>
              <a:gd name="connsiteY2" fmla="*/ 0 h 19971"/>
              <a:gd name="connsiteX3" fmla="*/ 6943 w 13346"/>
              <a:gd name="connsiteY3" fmla="*/ 19971 h 19971"/>
              <a:gd name="connsiteX4" fmla="*/ 0 w 13346"/>
              <a:gd name="connsiteY4" fmla="*/ 19942 h 19971"/>
              <a:gd name="connsiteX0" fmla="*/ 0 w 13754"/>
              <a:gd name="connsiteY0" fmla="*/ 19897 h 19971"/>
              <a:gd name="connsiteX1" fmla="*/ 6634 w 13754"/>
              <a:gd name="connsiteY1" fmla="*/ 0 h 19971"/>
              <a:gd name="connsiteX2" fmla="*/ 13754 w 13754"/>
              <a:gd name="connsiteY2" fmla="*/ 0 h 19971"/>
              <a:gd name="connsiteX3" fmla="*/ 7351 w 13754"/>
              <a:gd name="connsiteY3" fmla="*/ 19971 h 19971"/>
              <a:gd name="connsiteX4" fmla="*/ 0 w 13754"/>
              <a:gd name="connsiteY4" fmla="*/ 19897 h 19971"/>
              <a:gd name="connsiteX0" fmla="*/ 0 w 13634"/>
              <a:gd name="connsiteY0" fmla="*/ 19976 h 19976"/>
              <a:gd name="connsiteX1" fmla="*/ 6514 w 13634"/>
              <a:gd name="connsiteY1" fmla="*/ 0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8589 w 13634"/>
              <a:gd name="connsiteY1" fmla="*/ 695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6934 w 13634"/>
              <a:gd name="connsiteY1" fmla="*/ 377 h 19976"/>
              <a:gd name="connsiteX2" fmla="*/ 13634 w 13634"/>
              <a:gd name="connsiteY2" fmla="*/ 0 h 19976"/>
              <a:gd name="connsiteX3" fmla="*/ 7231 w 13634"/>
              <a:gd name="connsiteY3" fmla="*/ 19971 h 19976"/>
              <a:gd name="connsiteX4" fmla="*/ 0 w 13634"/>
              <a:gd name="connsiteY4" fmla="*/ 19976 h 19976"/>
              <a:gd name="connsiteX0" fmla="*/ 0 w 14447"/>
              <a:gd name="connsiteY0" fmla="*/ 19738 h 19971"/>
              <a:gd name="connsiteX1" fmla="*/ 7747 w 14447"/>
              <a:gd name="connsiteY1" fmla="*/ 377 h 19971"/>
              <a:gd name="connsiteX2" fmla="*/ 14447 w 14447"/>
              <a:gd name="connsiteY2" fmla="*/ 0 h 19971"/>
              <a:gd name="connsiteX3" fmla="*/ 8044 w 14447"/>
              <a:gd name="connsiteY3" fmla="*/ 19971 h 19971"/>
              <a:gd name="connsiteX4" fmla="*/ 0 w 14447"/>
              <a:gd name="connsiteY4" fmla="*/ 19738 h 19971"/>
              <a:gd name="connsiteX0" fmla="*/ 0 w 14447"/>
              <a:gd name="connsiteY0" fmla="*/ 19738 h 19738"/>
              <a:gd name="connsiteX1" fmla="*/ 7747 w 14447"/>
              <a:gd name="connsiteY1" fmla="*/ 377 h 19738"/>
              <a:gd name="connsiteX2" fmla="*/ 14447 w 14447"/>
              <a:gd name="connsiteY2" fmla="*/ 0 h 19738"/>
              <a:gd name="connsiteX3" fmla="*/ 5604 w 14447"/>
              <a:gd name="connsiteY3" fmla="*/ 19614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370 w 14447"/>
              <a:gd name="connsiteY3" fmla="*/ 19495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931 w 14447"/>
              <a:gd name="connsiteY3" fmla="*/ 19713 h 19738"/>
              <a:gd name="connsiteX4" fmla="*/ 0 w 14447"/>
              <a:gd name="connsiteY4" fmla="*/ 19738 h 19738"/>
              <a:gd name="connsiteX0" fmla="*/ 0 w 12989"/>
              <a:gd name="connsiteY0" fmla="*/ 19817 h 19817"/>
              <a:gd name="connsiteX1" fmla="*/ 7747 w 12989"/>
              <a:gd name="connsiteY1" fmla="*/ 456 h 19817"/>
              <a:gd name="connsiteX2" fmla="*/ 12989 w 12989"/>
              <a:gd name="connsiteY2" fmla="*/ 0 h 19817"/>
              <a:gd name="connsiteX3" fmla="*/ 4931 w 12989"/>
              <a:gd name="connsiteY3" fmla="*/ 19792 h 19817"/>
              <a:gd name="connsiteX4" fmla="*/ 0 w 12989"/>
              <a:gd name="connsiteY4" fmla="*/ 19817 h 19817"/>
              <a:gd name="connsiteX0" fmla="*/ 0 w 14083"/>
              <a:gd name="connsiteY0" fmla="*/ 20075 h 20075"/>
              <a:gd name="connsiteX1" fmla="*/ 7747 w 14083"/>
              <a:gd name="connsiteY1" fmla="*/ 714 h 20075"/>
              <a:gd name="connsiteX2" fmla="*/ 14083 w 14083"/>
              <a:gd name="connsiteY2" fmla="*/ 0 h 20075"/>
              <a:gd name="connsiteX3" fmla="*/ 4931 w 14083"/>
              <a:gd name="connsiteY3" fmla="*/ 20050 h 20075"/>
              <a:gd name="connsiteX4" fmla="*/ 0 w 14083"/>
              <a:gd name="connsiteY4" fmla="*/ 20075 h 20075"/>
              <a:gd name="connsiteX0" fmla="*/ 0 w 14083"/>
              <a:gd name="connsiteY0" fmla="*/ 20075 h 20075"/>
              <a:gd name="connsiteX1" fmla="*/ 7747 w 14083"/>
              <a:gd name="connsiteY1" fmla="*/ 714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075 h 20075"/>
              <a:gd name="connsiteX1" fmla="*/ 9822 w 14083"/>
              <a:gd name="connsiteY1" fmla="*/ 516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115 h 20115"/>
              <a:gd name="connsiteX1" fmla="*/ 8308 w 14083"/>
              <a:gd name="connsiteY1" fmla="*/ 0 h 20115"/>
              <a:gd name="connsiteX2" fmla="*/ 14083 w 14083"/>
              <a:gd name="connsiteY2" fmla="*/ 40 h 20115"/>
              <a:gd name="connsiteX3" fmla="*/ 5436 w 14083"/>
              <a:gd name="connsiteY3" fmla="*/ 19951 h 20115"/>
              <a:gd name="connsiteX4" fmla="*/ 0 w 14083"/>
              <a:gd name="connsiteY4" fmla="*/ 20115 h 20115"/>
              <a:gd name="connsiteX0" fmla="*/ 0 w 14027"/>
              <a:gd name="connsiteY0" fmla="*/ 20115 h 20115"/>
              <a:gd name="connsiteX1" fmla="*/ 8308 w 14027"/>
              <a:gd name="connsiteY1" fmla="*/ 0 h 20115"/>
              <a:gd name="connsiteX2" fmla="*/ 14027 w 14027"/>
              <a:gd name="connsiteY2" fmla="*/ 0 h 20115"/>
              <a:gd name="connsiteX3" fmla="*/ 5436 w 14027"/>
              <a:gd name="connsiteY3" fmla="*/ 19951 h 20115"/>
              <a:gd name="connsiteX4" fmla="*/ 0 w 14027"/>
              <a:gd name="connsiteY4" fmla="*/ 20115 h 20115"/>
              <a:gd name="connsiteX0" fmla="*/ 0 w 14111"/>
              <a:gd name="connsiteY0" fmla="*/ 19996 h 19996"/>
              <a:gd name="connsiteX1" fmla="*/ 8392 w 14111"/>
              <a:gd name="connsiteY1" fmla="*/ 0 h 19996"/>
              <a:gd name="connsiteX2" fmla="*/ 14111 w 14111"/>
              <a:gd name="connsiteY2" fmla="*/ 0 h 19996"/>
              <a:gd name="connsiteX3" fmla="*/ 5520 w 14111"/>
              <a:gd name="connsiteY3" fmla="*/ 19951 h 19996"/>
              <a:gd name="connsiteX4" fmla="*/ 0 w 14111"/>
              <a:gd name="connsiteY4" fmla="*/ 19996 h 19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1" h="19996">
                <a:moveTo>
                  <a:pt x="0" y="19996"/>
                </a:moveTo>
                <a:lnTo>
                  <a:pt x="8392" y="0"/>
                </a:lnTo>
                <a:lnTo>
                  <a:pt x="14111" y="0"/>
                </a:lnTo>
                <a:lnTo>
                  <a:pt x="5520" y="19951"/>
                </a:lnTo>
                <a:lnTo>
                  <a:pt x="0" y="1999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Picture Placeholder 2">
            <a:extLst>
              <a:ext uri="{FF2B5EF4-FFF2-40B4-BE49-F238E27FC236}">
                <a16:creationId xmlns:a16="http://schemas.microsoft.com/office/drawing/2014/main" id="{DC602D3C-0CEE-487E-ACBB-E1C4D1994E51}"/>
              </a:ext>
            </a:extLst>
          </p:cNvPr>
          <p:cNvSpPr>
            <a:spLocks noGrp="1"/>
          </p:cNvSpPr>
          <p:nvPr>
            <p:ph type="pic" sz="quarter" idx="11"/>
          </p:nvPr>
        </p:nvSpPr>
        <p:spPr>
          <a:xfrm>
            <a:off x="520700" y="504825"/>
            <a:ext cx="11671300" cy="6353175"/>
          </a:xfrm>
        </p:spPr>
        <p:txBody>
          <a:bodyPr/>
          <a:lstStyle/>
          <a:p>
            <a:endParaRPr lang="en-US" dirty="0"/>
          </a:p>
        </p:txBody>
      </p:sp>
      <p:sp>
        <p:nvSpPr>
          <p:cNvPr id="2" name="Title 1">
            <a:extLst>
              <a:ext uri="{FF2B5EF4-FFF2-40B4-BE49-F238E27FC236}">
                <a16:creationId xmlns:a16="http://schemas.microsoft.com/office/drawing/2014/main" id="{4EF7A7E8-A987-4EAF-8B56-809C243E7424}"/>
              </a:ext>
            </a:extLst>
          </p:cNvPr>
          <p:cNvSpPr>
            <a:spLocks noGrp="1"/>
          </p:cNvSpPr>
          <p:nvPr>
            <p:ph type="ctrTitle"/>
          </p:nvPr>
        </p:nvSpPr>
        <p:spPr>
          <a:xfrm>
            <a:off x="865887" y="733008"/>
            <a:ext cx="5000516" cy="2128441"/>
          </a:xfrm>
        </p:spPr>
        <p:txBody>
          <a:bodyPr anchor="b" anchorCtr="0">
            <a:noAutofit/>
          </a:bodyPr>
          <a:lstStyle>
            <a:lvl1pPr algn="l">
              <a:lnSpc>
                <a:spcPct val="100000"/>
              </a:lnSpc>
              <a:defRPr sz="30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D55811A2-89B5-46E7-987D-28F3BAE90D74}"/>
              </a:ext>
            </a:extLst>
          </p:cNvPr>
          <p:cNvSpPr>
            <a:spLocks noGrp="1"/>
          </p:cNvSpPr>
          <p:nvPr>
            <p:ph type="subTitle" idx="1" hasCustomPrompt="1"/>
          </p:nvPr>
        </p:nvSpPr>
        <p:spPr>
          <a:xfrm>
            <a:off x="865887" y="3089632"/>
            <a:ext cx="5624854" cy="490099"/>
          </a:xfrm>
        </p:spPr>
        <p:txBody>
          <a:bodyPr vert="horz" lIns="91440" tIns="45720" rIns="91440" bIns="45720" rtlCol="0">
            <a:noAutofit/>
          </a:bodyPr>
          <a:lstStyle>
            <a:lvl1pPr marL="0" indent="0">
              <a:buNone/>
              <a:defRPr lang="en-US" sz="1400" kern="1200" cap="all" spc="300" baseline="0" dirty="0"/>
            </a:lvl1pPr>
          </a:lstStyle>
          <a:p>
            <a:pPr lvl="0"/>
            <a:r>
              <a:rPr lang="en-US" dirty="0"/>
              <a:t>Click to edit master subtitle style</a:t>
            </a:r>
          </a:p>
        </p:txBody>
      </p:sp>
    </p:spTree>
    <p:extLst>
      <p:ext uri="{BB962C8B-B14F-4D97-AF65-F5344CB8AC3E}">
        <p14:creationId xmlns:p14="http://schemas.microsoft.com/office/powerpoint/2010/main" val="1168288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ck_Green_Photo_TextStyle1">
    <p:spTree>
      <p:nvGrpSpPr>
        <p:cNvPr id="1" name=""/>
        <p:cNvGrpSpPr/>
        <p:nvPr/>
      </p:nvGrpSpPr>
      <p:grpSpPr>
        <a:xfrm>
          <a:off x="0" y="0"/>
          <a:ext cx="0" cy="0"/>
          <a:chOff x="0" y="0"/>
          <a:chExt cx="0" cy="0"/>
        </a:xfrm>
      </p:grpSpPr>
      <p:sp>
        <p:nvSpPr>
          <p:cNvPr id="31" name="Flowchart: Data 19">
            <a:extLst>
              <a:ext uri="{FF2B5EF4-FFF2-40B4-BE49-F238E27FC236}">
                <a16:creationId xmlns:a16="http://schemas.microsoft.com/office/drawing/2014/main" id="{673DE666-BA2F-4062-A551-E176DA92E280}"/>
              </a:ext>
            </a:extLst>
          </p:cNvPr>
          <p:cNvSpPr/>
          <p:nvPr userDrawn="1"/>
        </p:nvSpPr>
        <p:spPr>
          <a:xfrm>
            <a:off x="0" y="-2144"/>
            <a:ext cx="3433601" cy="6875586"/>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117"/>
              <a:gd name="connsiteY0" fmla="*/ 10058 h 10058"/>
              <a:gd name="connsiteX1" fmla="*/ 211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3731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7060 w 10117"/>
              <a:gd name="connsiteY3" fmla="*/ 10058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6708 w 10117"/>
              <a:gd name="connsiteY3" fmla="*/ 10058 h 10058"/>
              <a:gd name="connsiteX4" fmla="*/ 0 w 10117"/>
              <a:gd name="connsiteY4" fmla="*/ 10058 h 10058"/>
              <a:gd name="connsiteX0" fmla="*/ 0 w 10117"/>
              <a:gd name="connsiteY0" fmla="*/ 10058 h 10116"/>
              <a:gd name="connsiteX1" fmla="*/ 2997 w 10117"/>
              <a:gd name="connsiteY1" fmla="*/ 0 h 10116"/>
              <a:gd name="connsiteX2" fmla="*/ 10117 w 10117"/>
              <a:gd name="connsiteY2" fmla="*/ 0 h 10116"/>
              <a:gd name="connsiteX3" fmla="*/ 6767 w 10117"/>
              <a:gd name="connsiteY3" fmla="*/ 10116 h 10116"/>
              <a:gd name="connsiteX4" fmla="*/ 0 w 10117"/>
              <a:gd name="connsiteY4" fmla="*/ 10058 h 10116"/>
              <a:gd name="connsiteX0" fmla="*/ 0 w 10264"/>
              <a:gd name="connsiteY0" fmla="*/ 10116 h 10116"/>
              <a:gd name="connsiteX1" fmla="*/ 3144 w 10264"/>
              <a:gd name="connsiteY1" fmla="*/ 0 h 10116"/>
              <a:gd name="connsiteX2" fmla="*/ 10264 w 10264"/>
              <a:gd name="connsiteY2" fmla="*/ 0 h 10116"/>
              <a:gd name="connsiteX3" fmla="*/ 6914 w 10264"/>
              <a:gd name="connsiteY3" fmla="*/ 10116 h 10116"/>
              <a:gd name="connsiteX4" fmla="*/ 0 w 10264"/>
              <a:gd name="connsiteY4" fmla="*/ 10116 h 10116"/>
              <a:gd name="connsiteX0" fmla="*/ 0 w 10264"/>
              <a:gd name="connsiteY0" fmla="*/ 10116 h 10145"/>
              <a:gd name="connsiteX1" fmla="*/ 3144 w 10264"/>
              <a:gd name="connsiteY1" fmla="*/ 0 h 10145"/>
              <a:gd name="connsiteX2" fmla="*/ 10264 w 10264"/>
              <a:gd name="connsiteY2" fmla="*/ 0 h 10145"/>
              <a:gd name="connsiteX3" fmla="*/ 7002 w 10264"/>
              <a:gd name="connsiteY3" fmla="*/ 10145 h 10145"/>
              <a:gd name="connsiteX4" fmla="*/ 0 w 10264"/>
              <a:gd name="connsiteY4" fmla="*/ 10116 h 10145"/>
              <a:gd name="connsiteX0" fmla="*/ 0 w 13434"/>
              <a:gd name="connsiteY0" fmla="*/ 20349 h 20349"/>
              <a:gd name="connsiteX1" fmla="*/ 6314 w 13434"/>
              <a:gd name="connsiteY1" fmla="*/ 0 h 20349"/>
              <a:gd name="connsiteX2" fmla="*/ 13434 w 13434"/>
              <a:gd name="connsiteY2" fmla="*/ 0 h 20349"/>
              <a:gd name="connsiteX3" fmla="*/ 10172 w 13434"/>
              <a:gd name="connsiteY3" fmla="*/ 10145 h 20349"/>
              <a:gd name="connsiteX4" fmla="*/ 0 w 13434"/>
              <a:gd name="connsiteY4" fmla="*/ 20349 h 20349"/>
              <a:gd name="connsiteX0" fmla="*/ 0 w 13434"/>
              <a:gd name="connsiteY0" fmla="*/ 20349 h 20349"/>
              <a:gd name="connsiteX1" fmla="*/ 6314 w 13434"/>
              <a:gd name="connsiteY1" fmla="*/ 0 h 20349"/>
              <a:gd name="connsiteX2" fmla="*/ 13434 w 13434"/>
              <a:gd name="connsiteY2" fmla="*/ 0 h 20349"/>
              <a:gd name="connsiteX3" fmla="*/ 7031 w 13434"/>
              <a:gd name="connsiteY3" fmla="*/ 19971 h 20349"/>
              <a:gd name="connsiteX4" fmla="*/ 0 w 13434"/>
              <a:gd name="connsiteY4" fmla="*/ 20349 h 20349"/>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20087 h 20087"/>
              <a:gd name="connsiteX1" fmla="*/ 6226 w 13346"/>
              <a:gd name="connsiteY1" fmla="*/ 0 h 20087"/>
              <a:gd name="connsiteX2" fmla="*/ 13346 w 13346"/>
              <a:gd name="connsiteY2" fmla="*/ 0 h 20087"/>
              <a:gd name="connsiteX3" fmla="*/ 6943 w 13346"/>
              <a:gd name="connsiteY3" fmla="*/ 19971 h 20087"/>
              <a:gd name="connsiteX4" fmla="*/ 0 w 13346"/>
              <a:gd name="connsiteY4" fmla="*/ 20087 h 20087"/>
              <a:gd name="connsiteX0" fmla="*/ 0 w 13317"/>
              <a:gd name="connsiteY0" fmla="*/ 19942 h 19971"/>
              <a:gd name="connsiteX1" fmla="*/ 6197 w 13317"/>
              <a:gd name="connsiteY1" fmla="*/ 0 h 19971"/>
              <a:gd name="connsiteX2" fmla="*/ 13317 w 13317"/>
              <a:gd name="connsiteY2" fmla="*/ 0 h 19971"/>
              <a:gd name="connsiteX3" fmla="*/ 6914 w 13317"/>
              <a:gd name="connsiteY3" fmla="*/ 19971 h 19971"/>
              <a:gd name="connsiteX4" fmla="*/ 0 w 13317"/>
              <a:gd name="connsiteY4" fmla="*/ 19942 h 19971"/>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19942 h 19971"/>
              <a:gd name="connsiteX1" fmla="*/ 6226 w 13346"/>
              <a:gd name="connsiteY1" fmla="*/ 0 h 19971"/>
              <a:gd name="connsiteX2" fmla="*/ 13346 w 13346"/>
              <a:gd name="connsiteY2" fmla="*/ 0 h 19971"/>
              <a:gd name="connsiteX3" fmla="*/ 6943 w 13346"/>
              <a:gd name="connsiteY3" fmla="*/ 19971 h 19971"/>
              <a:gd name="connsiteX4" fmla="*/ 0 w 13346"/>
              <a:gd name="connsiteY4" fmla="*/ 19942 h 19971"/>
              <a:gd name="connsiteX0" fmla="*/ 0 w 13754"/>
              <a:gd name="connsiteY0" fmla="*/ 19897 h 19971"/>
              <a:gd name="connsiteX1" fmla="*/ 6634 w 13754"/>
              <a:gd name="connsiteY1" fmla="*/ 0 h 19971"/>
              <a:gd name="connsiteX2" fmla="*/ 13754 w 13754"/>
              <a:gd name="connsiteY2" fmla="*/ 0 h 19971"/>
              <a:gd name="connsiteX3" fmla="*/ 7351 w 13754"/>
              <a:gd name="connsiteY3" fmla="*/ 19971 h 19971"/>
              <a:gd name="connsiteX4" fmla="*/ 0 w 13754"/>
              <a:gd name="connsiteY4" fmla="*/ 19897 h 19971"/>
              <a:gd name="connsiteX0" fmla="*/ 0 w 13634"/>
              <a:gd name="connsiteY0" fmla="*/ 19976 h 19976"/>
              <a:gd name="connsiteX1" fmla="*/ 6514 w 13634"/>
              <a:gd name="connsiteY1" fmla="*/ 0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8589 w 13634"/>
              <a:gd name="connsiteY1" fmla="*/ 695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6934 w 13634"/>
              <a:gd name="connsiteY1" fmla="*/ 377 h 19976"/>
              <a:gd name="connsiteX2" fmla="*/ 13634 w 13634"/>
              <a:gd name="connsiteY2" fmla="*/ 0 h 19976"/>
              <a:gd name="connsiteX3" fmla="*/ 7231 w 13634"/>
              <a:gd name="connsiteY3" fmla="*/ 19971 h 19976"/>
              <a:gd name="connsiteX4" fmla="*/ 0 w 13634"/>
              <a:gd name="connsiteY4" fmla="*/ 19976 h 19976"/>
              <a:gd name="connsiteX0" fmla="*/ 0 w 14447"/>
              <a:gd name="connsiteY0" fmla="*/ 19738 h 19971"/>
              <a:gd name="connsiteX1" fmla="*/ 7747 w 14447"/>
              <a:gd name="connsiteY1" fmla="*/ 377 h 19971"/>
              <a:gd name="connsiteX2" fmla="*/ 14447 w 14447"/>
              <a:gd name="connsiteY2" fmla="*/ 0 h 19971"/>
              <a:gd name="connsiteX3" fmla="*/ 8044 w 14447"/>
              <a:gd name="connsiteY3" fmla="*/ 19971 h 19971"/>
              <a:gd name="connsiteX4" fmla="*/ 0 w 14447"/>
              <a:gd name="connsiteY4" fmla="*/ 19738 h 19971"/>
              <a:gd name="connsiteX0" fmla="*/ 0 w 14447"/>
              <a:gd name="connsiteY0" fmla="*/ 19738 h 19738"/>
              <a:gd name="connsiteX1" fmla="*/ 7747 w 14447"/>
              <a:gd name="connsiteY1" fmla="*/ 377 h 19738"/>
              <a:gd name="connsiteX2" fmla="*/ 14447 w 14447"/>
              <a:gd name="connsiteY2" fmla="*/ 0 h 19738"/>
              <a:gd name="connsiteX3" fmla="*/ 5604 w 14447"/>
              <a:gd name="connsiteY3" fmla="*/ 19614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370 w 14447"/>
              <a:gd name="connsiteY3" fmla="*/ 19495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931 w 14447"/>
              <a:gd name="connsiteY3" fmla="*/ 19713 h 19738"/>
              <a:gd name="connsiteX4" fmla="*/ 0 w 14447"/>
              <a:gd name="connsiteY4" fmla="*/ 19738 h 19738"/>
              <a:gd name="connsiteX0" fmla="*/ 0 w 12989"/>
              <a:gd name="connsiteY0" fmla="*/ 19817 h 19817"/>
              <a:gd name="connsiteX1" fmla="*/ 7747 w 12989"/>
              <a:gd name="connsiteY1" fmla="*/ 456 h 19817"/>
              <a:gd name="connsiteX2" fmla="*/ 12989 w 12989"/>
              <a:gd name="connsiteY2" fmla="*/ 0 h 19817"/>
              <a:gd name="connsiteX3" fmla="*/ 4931 w 12989"/>
              <a:gd name="connsiteY3" fmla="*/ 19792 h 19817"/>
              <a:gd name="connsiteX4" fmla="*/ 0 w 12989"/>
              <a:gd name="connsiteY4" fmla="*/ 19817 h 19817"/>
              <a:gd name="connsiteX0" fmla="*/ 0 w 14083"/>
              <a:gd name="connsiteY0" fmla="*/ 20075 h 20075"/>
              <a:gd name="connsiteX1" fmla="*/ 7747 w 14083"/>
              <a:gd name="connsiteY1" fmla="*/ 714 h 20075"/>
              <a:gd name="connsiteX2" fmla="*/ 14083 w 14083"/>
              <a:gd name="connsiteY2" fmla="*/ 0 h 20075"/>
              <a:gd name="connsiteX3" fmla="*/ 4931 w 14083"/>
              <a:gd name="connsiteY3" fmla="*/ 20050 h 20075"/>
              <a:gd name="connsiteX4" fmla="*/ 0 w 14083"/>
              <a:gd name="connsiteY4" fmla="*/ 20075 h 20075"/>
              <a:gd name="connsiteX0" fmla="*/ 0 w 14083"/>
              <a:gd name="connsiteY0" fmla="*/ 20075 h 20075"/>
              <a:gd name="connsiteX1" fmla="*/ 7747 w 14083"/>
              <a:gd name="connsiteY1" fmla="*/ 714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075 h 20075"/>
              <a:gd name="connsiteX1" fmla="*/ 9822 w 14083"/>
              <a:gd name="connsiteY1" fmla="*/ 516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115 h 20115"/>
              <a:gd name="connsiteX1" fmla="*/ 8308 w 14083"/>
              <a:gd name="connsiteY1" fmla="*/ 0 h 20115"/>
              <a:gd name="connsiteX2" fmla="*/ 14083 w 14083"/>
              <a:gd name="connsiteY2" fmla="*/ 40 h 20115"/>
              <a:gd name="connsiteX3" fmla="*/ 5436 w 14083"/>
              <a:gd name="connsiteY3" fmla="*/ 19951 h 20115"/>
              <a:gd name="connsiteX4" fmla="*/ 0 w 14083"/>
              <a:gd name="connsiteY4" fmla="*/ 20115 h 20115"/>
              <a:gd name="connsiteX0" fmla="*/ 0 w 14027"/>
              <a:gd name="connsiteY0" fmla="*/ 20115 h 20115"/>
              <a:gd name="connsiteX1" fmla="*/ 8308 w 14027"/>
              <a:gd name="connsiteY1" fmla="*/ 0 h 20115"/>
              <a:gd name="connsiteX2" fmla="*/ 14027 w 14027"/>
              <a:gd name="connsiteY2" fmla="*/ 0 h 20115"/>
              <a:gd name="connsiteX3" fmla="*/ 5436 w 14027"/>
              <a:gd name="connsiteY3" fmla="*/ 19951 h 20115"/>
              <a:gd name="connsiteX4" fmla="*/ 0 w 14027"/>
              <a:gd name="connsiteY4" fmla="*/ 20115 h 20115"/>
              <a:gd name="connsiteX0" fmla="*/ 0 w 14111"/>
              <a:gd name="connsiteY0" fmla="*/ 19996 h 19996"/>
              <a:gd name="connsiteX1" fmla="*/ 8392 w 14111"/>
              <a:gd name="connsiteY1" fmla="*/ 0 h 19996"/>
              <a:gd name="connsiteX2" fmla="*/ 14111 w 14111"/>
              <a:gd name="connsiteY2" fmla="*/ 0 h 19996"/>
              <a:gd name="connsiteX3" fmla="*/ 5520 w 14111"/>
              <a:gd name="connsiteY3" fmla="*/ 19951 h 19996"/>
              <a:gd name="connsiteX4" fmla="*/ 0 w 14111"/>
              <a:gd name="connsiteY4" fmla="*/ 19996 h 19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1" h="19996">
                <a:moveTo>
                  <a:pt x="0" y="19996"/>
                </a:moveTo>
                <a:lnTo>
                  <a:pt x="8392" y="0"/>
                </a:lnTo>
                <a:lnTo>
                  <a:pt x="14111" y="0"/>
                </a:lnTo>
                <a:lnTo>
                  <a:pt x="5520" y="19951"/>
                </a:lnTo>
                <a:lnTo>
                  <a:pt x="0" y="1999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Picture Placeholder 2">
            <a:extLst>
              <a:ext uri="{FF2B5EF4-FFF2-40B4-BE49-F238E27FC236}">
                <a16:creationId xmlns:a16="http://schemas.microsoft.com/office/drawing/2014/main" id="{DC602D3C-0CEE-487E-ACBB-E1C4D1994E51}"/>
              </a:ext>
            </a:extLst>
          </p:cNvPr>
          <p:cNvSpPr>
            <a:spLocks noGrp="1"/>
          </p:cNvSpPr>
          <p:nvPr>
            <p:ph type="pic" sz="quarter" idx="11"/>
          </p:nvPr>
        </p:nvSpPr>
        <p:spPr>
          <a:xfrm>
            <a:off x="520700" y="504825"/>
            <a:ext cx="11671300" cy="6353175"/>
          </a:xfrm>
        </p:spPr>
        <p:txBody>
          <a:bodyPr/>
          <a:lstStyle/>
          <a:p>
            <a:endParaRPr lang="en-US" dirty="0"/>
          </a:p>
        </p:txBody>
      </p:sp>
      <p:sp>
        <p:nvSpPr>
          <p:cNvPr id="2" name="Title 1">
            <a:extLst>
              <a:ext uri="{FF2B5EF4-FFF2-40B4-BE49-F238E27FC236}">
                <a16:creationId xmlns:a16="http://schemas.microsoft.com/office/drawing/2014/main" id="{4EF7A7E8-A987-4EAF-8B56-809C243E7424}"/>
              </a:ext>
            </a:extLst>
          </p:cNvPr>
          <p:cNvSpPr>
            <a:spLocks noGrp="1"/>
          </p:cNvSpPr>
          <p:nvPr>
            <p:ph type="ctrTitle"/>
          </p:nvPr>
        </p:nvSpPr>
        <p:spPr>
          <a:xfrm>
            <a:off x="1260174" y="559017"/>
            <a:ext cx="5000516" cy="2128441"/>
          </a:xfrm>
        </p:spPr>
        <p:txBody>
          <a:bodyPr anchor="b" anchorCtr="0">
            <a:noAutofit/>
          </a:bodyPr>
          <a:lstStyle>
            <a:lvl1pPr algn="l">
              <a:lnSpc>
                <a:spcPct val="100000"/>
              </a:lnSpc>
              <a:defRPr sz="6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D55811A2-89B5-46E7-987D-28F3BAE90D74}"/>
              </a:ext>
            </a:extLst>
          </p:cNvPr>
          <p:cNvSpPr>
            <a:spLocks noGrp="1"/>
          </p:cNvSpPr>
          <p:nvPr>
            <p:ph type="subTitle" idx="1" hasCustomPrompt="1"/>
          </p:nvPr>
        </p:nvSpPr>
        <p:spPr>
          <a:xfrm>
            <a:off x="1363413" y="2764910"/>
            <a:ext cx="4903163" cy="490099"/>
          </a:xfrm>
        </p:spPr>
        <p:txBody>
          <a:bodyPr>
            <a:noAutofit/>
          </a:bodyPr>
          <a:lstStyle>
            <a:lvl1pPr marL="0" indent="0" algn="l">
              <a:lnSpc>
                <a:spcPts val="2500"/>
              </a:lnSpc>
              <a:spcAft>
                <a:spcPts val="800"/>
              </a:spcAft>
              <a:buNone/>
              <a:defRPr sz="1600" b="0" cap="none"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2530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ck_Green_Photo_TextStyle2">
    <p:spTree>
      <p:nvGrpSpPr>
        <p:cNvPr id="1" name=""/>
        <p:cNvGrpSpPr/>
        <p:nvPr/>
      </p:nvGrpSpPr>
      <p:grpSpPr>
        <a:xfrm>
          <a:off x="0" y="0"/>
          <a:ext cx="0" cy="0"/>
          <a:chOff x="0" y="0"/>
          <a:chExt cx="0" cy="0"/>
        </a:xfrm>
      </p:grpSpPr>
      <p:sp>
        <p:nvSpPr>
          <p:cNvPr id="31" name="Flowchart: Data 19">
            <a:extLst>
              <a:ext uri="{FF2B5EF4-FFF2-40B4-BE49-F238E27FC236}">
                <a16:creationId xmlns:a16="http://schemas.microsoft.com/office/drawing/2014/main" id="{673DE666-BA2F-4062-A551-E176DA92E280}"/>
              </a:ext>
            </a:extLst>
          </p:cNvPr>
          <p:cNvSpPr/>
          <p:nvPr userDrawn="1"/>
        </p:nvSpPr>
        <p:spPr>
          <a:xfrm>
            <a:off x="0" y="-2144"/>
            <a:ext cx="3433601" cy="6875586"/>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117"/>
              <a:gd name="connsiteY0" fmla="*/ 10058 h 10058"/>
              <a:gd name="connsiteX1" fmla="*/ 211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3731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7060 w 10117"/>
              <a:gd name="connsiteY3" fmla="*/ 10058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6708 w 10117"/>
              <a:gd name="connsiteY3" fmla="*/ 10058 h 10058"/>
              <a:gd name="connsiteX4" fmla="*/ 0 w 10117"/>
              <a:gd name="connsiteY4" fmla="*/ 10058 h 10058"/>
              <a:gd name="connsiteX0" fmla="*/ 0 w 10117"/>
              <a:gd name="connsiteY0" fmla="*/ 10058 h 10116"/>
              <a:gd name="connsiteX1" fmla="*/ 2997 w 10117"/>
              <a:gd name="connsiteY1" fmla="*/ 0 h 10116"/>
              <a:gd name="connsiteX2" fmla="*/ 10117 w 10117"/>
              <a:gd name="connsiteY2" fmla="*/ 0 h 10116"/>
              <a:gd name="connsiteX3" fmla="*/ 6767 w 10117"/>
              <a:gd name="connsiteY3" fmla="*/ 10116 h 10116"/>
              <a:gd name="connsiteX4" fmla="*/ 0 w 10117"/>
              <a:gd name="connsiteY4" fmla="*/ 10058 h 10116"/>
              <a:gd name="connsiteX0" fmla="*/ 0 w 10264"/>
              <a:gd name="connsiteY0" fmla="*/ 10116 h 10116"/>
              <a:gd name="connsiteX1" fmla="*/ 3144 w 10264"/>
              <a:gd name="connsiteY1" fmla="*/ 0 h 10116"/>
              <a:gd name="connsiteX2" fmla="*/ 10264 w 10264"/>
              <a:gd name="connsiteY2" fmla="*/ 0 h 10116"/>
              <a:gd name="connsiteX3" fmla="*/ 6914 w 10264"/>
              <a:gd name="connsiteY3" fmla="*/ 10116 h 10116"/>
              <a:gd name="connsiteX4" fmla="*/ 0 w 10264"/>
              <a:gd name="connsiteY4" fmla="*/ 10116 h 10116"/>
              <a:gd name="connsiteX0" fmla="*/ 0 w 10264"/>
              <a:gd name="connsiteY0" fmla="*/ 10116 h 10145"/>
              <a:gd name="connsiteX1" fmla="*/ 3144 w 10264"/>
              <a:gd name="connsiteY1" fmla="*/ 0 h 10145"/>
              <a:gd name="connsiteX2" fmla="*/ 10264 w 10264"/>
              <a:gd name="connsiteY2" fmla="*/ 0 h 10145"/>
              <a:gd name="connsiteX3" fmla="*/ 7002 w 10264"/>
              <a:gd name="connsiteY3" fmla="*/ 10145 h 10145"/>
              <a:gd name="connsiteX4" fmla="*/ 0 w 10264"/>
              <a:gd name="connsiteY4" fmla="*/ 10116 h 10145"/>
              <a:gd name="connsiteX0" fmla="*/ 0 w 13434"/>
              <a:gd name="connsiteY0" fmla="*/ 20349 h 20349"/>
              <a:gd name="connsiteX1" fmla="*/ 6314 w 13434"/>
              <a:gd name="connsiteY1" fmla="*/ 0 h 20349"/>
              <a:gd name="connsiteX2" fmla="*/ 13434 w 13434"/>
              <a:gd name="connsiteY2" fmla="*/ 0 h 20349"/>
              <a:gd name="connsiteX3" fmla="*/ 10172 w 13434"/>
              <a:gd name="connsiteY3" fmla="*/ 10145 h 20349"/>
              <a:gd name="connsiteX4" fmla="*/ 0 w 13434"/>
              <a:gd name="connsiteY4" fmla="*/ 20349 h 20349"/>
              <a:gd name="connsiteX0" fmla="*/ 0 w 13434"/>
              <a:gd name="connsiteY0" fmla="*/ 20349 h 20349"/>
              <a:gd name="connsiteX1" fmla="*/ 6314 w 13434"/>
              <a:gd name="connsiteY1" fmla="*/ 0 h 20349"/>
              <a:gd name="connsiteX2" fmla="*/ 13434 w 13434"/>
              <a:gd name="connsiteY2" fmla="*/ 0 h 20349"/>
              <a:gd name="connsiteX3" fmla="*/ 7031 w 13434"/>
              <a:gd name="connsiteY3" fmla="*/ 19971 h 20349"/>
              <a:gd name="connsiteX4" fmla="*/ 0 w 13434"/>
              <a:gd name="connsiteY4" fmla="*/ 20349 h 20349"/>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20087 h 20087"/>
              <a:gd name="connsiteX1" fmla="*/ 6226 w 13346"/>
              <a:gd name="connsiteY1" fmla="*/ 0 h 20087"/>
              <a:gd name="connsiteX2" fmla="*/ 13346 w 13346"/>
              <a:gd name="connsiteY2" fmla="*/ 0 h 20087"/>
              <a:gd name="connsiteX3" fmla="*/ 6943 w 13346"/>
              <a:gd name="connsiteY3" fmla="*/ 19971 h 20087"/>
              <a:gd name="connsiteX4" fmla="*/ 0 w 13346"/>
              <a:gd name="connsiteY4" fmla="*/ 20087 h 20087"/>
              <a:gd name="connsiteX0" fmla="*/ 0 w 13317"/>
              <a:gd name="connsiteY0" fmla="*/ 19942 h 19971"/>
              <a:gd name="connsiteX1" fmla="*/ 6197 w 13317"/>
              <a:gd name="connsiteY1" fmla="*/ 0 h 19971"/>
              <a:gd name="connsiteX2" fmla="*/ 13317 w 13317"/>
              <a:gd name="connsiteY2" fmla="*/ 0 h 19971"/>
              <a:gd name="connsiteX3" fmla="*/ 6914 w 13317"/>
              <a:gd name="connsiteY3" fmla="*/ 19971 h 19971"/>
              <a:gd name="connsiteX4" fmla="*/ 0 w 13317"/>
              <a:gd name="connsiteY4" fmla="*/ 19942 h 19971"/>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19942 h 19971"/>
              <a:gd name="connsiteX1" fmla="*/ 6226 w 13346"/>
              <a:gd name="connsiteY1" fmla="*/ 0 h 19971"/>
              <a:gd name="connsiteX2" fmla="*/ 13346 w 13346"/>
              <a:gd name="connsiteY2" fmla="*/ 0 h 19971"/>
              <a:gd name="connsiteX3" fmla="*/ 6943 w 13346"/>
              <a:gd name="connsiteY3" fmla="*/ 19971 h 19971"/>
              <a:gd name="connsiteX4" fmla="*/ 0 w 13346"/>
              <a:gd name="connsiteY4" fmla="*/ 19942 h 19971"/>
              <a:gd name="connsiteX0" fmla="*/ 0 w 13754"/>
              <a:gd name="connsiteY0" fmla="*/ 19897 h 19971"/>
              <a:gd name="connsiteX1" fmla="*/ 6634 w 13754"/>
              <a:gd name="connsiteY1" fmla="*/ 0 h 19971"/>
              <a:gd name="connsiteX2" fmla="*/ 13754 w 13754"/>
              <a:gd name="connsiteY2" fmla="*/ 0 h 19971"/>
              <a:gd name="connsiteX3" fmla="*/ 7351 w 13754"/>
              <a:gd name="connsiteY3" fmla="*/ 19971 h 19971"/>
              <a:gd name="connsiteX4" fmla="*/ 0 w 13754"/>
              <a:gd name="connsiteY4" fmla="*/ 19897 h 19971"/>
              <a:gd name="connsiteX0" fmla="*/ 0 w 13634"/>
              <a:gd name="connsiteY0" fmla="*/ 19976 h 19976"/>
              <a:gd name="connsiteX1" fmla="*/ 6514 w 13634"/>
              <a:gd name="connsiteY1" fmla="*/ 0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8589 w 13634"/>
              <a:gd name="connsiteY1" fmla="*/ 695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6934 w 13634"/>
              <a:gd name="connsiteY1" fmla="*/ 377 h 19976"/>
              <a:gd name="connsiteX2" fmla="*/ 13634 w 13634"/>
              <a:gd name="connsiteY2" fmla="*/ 0 h 19976"/>
              <a:gd name="connsiteX3" fmla="*/ 7231 w 13634"/>
              <a:gd name="connsiteY3" fmla="*/ 19971 h 19976"/>
              <a:gd name="connsiteX4" fmla="*/ 0 w 13634"/>
              <a:gd name="connsiteY4" fmla="*/ 19976 h 19976"/>
              <a:gd name="connsiteX0" fmla="*/ 0 w 14447"/>
              <a:gd name="connsiteY0" fmla="*/ 19738 h 19971"/>
              <a:gd name="connsiteX1" fmla="*/ 7747 w 14447"/>
              <a:gd name="connsiteY1" fmla="*/ 377 h 19971"/>
              <a:gd name="connsiteX2" fmla="*/ 14447 w 14447"/>
              <a:gd name="connsiteY2" fmla="*/ 0 h 19971"/>
              <a:gd name="connsiteX3" fmla="*/ 8044 w 14447"/>
              <a:gd name="connsiteY3" fmla="*/ 19971 h 19971"/>
              <a:gd name="connsiteX4" fmla="*/ 0 w 14447"/>
              <a:gd name="connsiteY4" fmla="*/ 19738 h 19971"/>
              <a:gd name="connsiteX0" fmla="*/ 0 w 14447"/>
              <a:gd name="connsiteY0" fmla="*/ 19738 h 19738"/>
              <a:gd name="connsiteX1" fmla="*/ 7747 w 14447"/>
              <a:gd name="connsiteY1" fmla="*/ 377 h 19738"/>
              <a:gd name="connsiteX2" fmla="*/ 14447 w 14447"/>
              <a:gd name="connsiteY2" fmla="*/ 0 h 19738"/>
              <a:gd name="connsiteX3" fmla="*/ 5604 w 14447"/>
              <a:gd name="connsiteY3" fmla="*/ 19614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370 w 14447"/>
              <a:gd name="connsiteY3" fmla="*/ 19495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931 w 14447"/>
              <a:gd name="connsiteY3" fmla="*/ 19713 h 19738"/>
              <a:gd name="connsiteX4" fmla="*/ 0 w 14447"/>
              <a:gd name="connsiteY4" fmla="*/ 19738 h 19738"/>
              <a:gd name="connsiteX0" fmla="*/ 0 w 12989"/>
              <a:gd name="connsiteY0" fmla="*/ 19817 h 19817"/>
              <a:gd name="connsiteX1" fmla="*/ 7747 w 12989"/>
              <a:gd name="connsiteY1" fmla="*/ 456 h 19817"/>
              <a:gd name="connsiteX2" fmla="*/ 12989 w 12989"/>
              <a:gd name="connsiteY2" fmla="*/ 0 h 19817"/>
              <a:gd name="connsiteX3" fmla="*/ 4931 w 12989"/>
              <a:gd name="connsiteY3" fmla="*/ 19792 h 19817"/>
              <a:gd name="connsiteX4" fmla="*/ 0 w 12989"/>
              <a:gd name="connsiteY4" fmla="*/ 19817 h 19817"/>
              <a:gd name="connsiteX0" fmla="*/ 0 w 14083"/>
              <a:gd name="connsiteY0" fmla="*/ 20075 h 20075"/>
              <a:gd name="connsiteX1" fmla="*/ 7747 w 14083"/>
              <a:gd name="connsiteY1" fmla="*/ 714 h 20075"/>
              <a:gd name="connsiteX2" fmla="*/ 14083 w 14083"/>
              <a:gd name="connsiteY2" fmla="*/ 0 h 20075"/>
              <a:gd name="connsiteX3" fmla="*/ 4931 w 14083"/>
              <a:gd name="connsiteY3" fmla="*/ 20050 h 20075"/>
              <a:gd name="connsiteX4" fmla="*/ 0 w 14083"/>
              <a:gd name="connsiteY4" fmla="*/ 20075 h 20075"/>
              <a:gd name="connsiteX0" fmla="*/ 0 w 14083"/>
              <a:gd name="connsiteY0" fmla="*/ 20075 h 20075"/>
              <a:gd name="connsiteX1" fmla="*/ 7747 w 14083"/>
              <a:gd name="connsiteY1" fmla="*/ 714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075 h 20075"/>
              <a:gd name="connsiteX1" fmla="*/ 9822 w 14083"/>
              <a:gd name="connsiteY1" fmla="*/ 516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115 h 20115"/>
              <a:gd name="connsiteX1" fmla="*/ 8308 w 14083"/>
              <a:gd name="connsiteY1" fmla="*/ 0 h 20115"/>
              <a:gd name="connsiteX2" fmla="*/ 14083 w 14083"/>
              <a:gd name="connsiteY2" fmla="*/ 40 h 20115"/>
              <a:gd name="connsiteX3" fmla="*/ 5436 w 14083"/>
              <a:gd name="connsiteY3" fmla="*/ 19951 h 20115"/>
              <a:gd name="connsiteX4" fmla="*/ 0 w 14083"/>
              <a:gd name="connsiteY4" fmla="*/ 20115 h 20115"/>
              <a:gd name="connsiteX0" fmla="*/ 0 w 14027"/>
              <a:gd name="connsiteY0" fmla="*/ 20115 h 20115"/>
              <a:gd name="connsiteX1" fmla="*/ 8308 w 14027"/>
              <a:gd name="connsiteY1" fmla="*/ 0 h 20115"/>
              <a:gd name="connsiteX2" fmla="*/ 14027 w 14027"/>
              <a:gd name="connsiteY2" fmla="*/ 0 h 20115"/>
              <a:gd name="connsiteX3" fmla="*/ 5436 w 14027"/>
              <a:gd name="connsiteY3" fmla="*/ 19951 h 20115"/>
              <a:gd name="connsiteX4" fmla="*/ 0 w 14027"/>
              <a:gd name="connsiteY4" fmla="*/ 20115 h 20115"/>
              <a:gd name="connsiteX0" fmla="*/ 0 w 14111"/>
              <a:gd name="connsiteY0" fmla="*/ 19996 h 19996"/>
              <a:gd name="connsiteX1" fmla="*/ 8392 w 14111"/>
              <a:gd name="connsiteY1" fmla="*/ 0 h 19996"/>
              <a:gd name="connsiteX2" fmla="*/ 14111 w 14111"/>
              <a:gd name="connsiteY2" fmla="*/ 0 h 19996"/>
              <a:gd name="connsiteX3" fmla="*/ 5520 w 14111"/>
              <a:gd name="connsiteY3" fmla="*/ 19951 h 19996"/>
              <a:gd name="connsiteX4" fmla="*/ 0 w 14111"/>
              <a:gd name="connsiteY4" fmla="*/ 19996 h 19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1" h="19996">
                <a:moveTo>
                  <a:pt x="0" y="19996"/>
                </a:moveTo>
                <a:lnTo>
                  <a:pt x="8392" y="0"/>
                </a:lnTo>
                <a:lnTo>
                  <a:pt x="14111" y="0"/>
                </a:lnTo>
                <a:lnTo>
                  <a:pt x="5520" y="19951"/>
                </a:lnTo>
                <a:lnTo>
                  <a:pt x="0" y="1999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Picture Placeholder 2">
            <a:extLst>
              <a:ext uri="{FF2B5EF4-FFF2-40B4-BE49-F238E27FC236}">
                <a16:creationId xmlns:a16="http://schemas.microsoft.com/office/drawing/2014/main" id="{DC602D3C-0CEE-487E-ACBB-E1C4D1994E51}"/>
              </a:ext>
            </a:extLst>
          </p:cNvPr>
          <p:cNvSpPr>
            <a:spLocks noGrp="1"/>
          </p:cNvSpPr>
          <p:nvPr>
            <p:ph type="pic" sz="quarter" idx="11"/>
          </p:nvPr>
        </p:nvSpPr>
        <p:spPr>
          <a:xfrm>
            <a:off x="520700" y="504825"/>
            <a:ext cx="11671300" cy="6353175"/>
          </a:xfrm>
        </p:spPr>
        <p:txBody>
          <a:bodyPr/>
          <a:lstStyle/>
          <a:p>
            <a:endParaRPr lang="en-US" dirty="0"/>
          </a:p>
        </p:txBody>
      </p:sp>
      <p:sp>
        <p:nvSpPr>
          <p:cNvPr id="2" name="Title 1">
            <a:extLst>
              <a:ext uri="{FF2B5EF4-FFF2-40B4-BE49-F238E27FC236}">
                <a16:creationId xmlns:a16="http://schemas.microsoft.com/office/drawing/2014/main" id="{4EF7A7E8-A987-4EAF-8B56-809C243E7424}"/>
              </a:ext>
            </a:extLst>
          </p:cNvPr>
          <p:cNvSpPr>
            <a:spLocks noGrp="1"/>
          </p:cNvSpPr>
          <p:nvPr>
            <p:ph type="ctrTitle"/>
          </p:nvPr>
        </p:nvSpPr>
        <p:spPr>
          <a:xfrm>
            <a:off x="1260174" y="559017"/>
            <a:ext cx="5000516" cy="2128441"/>
          </a:xfrm>
        </p:spPr>
        <p:txBody>
          <a:bodyPr anchor="b" anchorCtr="0">
            <a:noAutofit/>
          </a:bodyPr>
          <a:lstStyle>
            <a:lvl1pPr algn="l">
              <a:lnSpc>
                <a:spcPct val="100000"/>
              </a:lnSpc>
              <a:defRPr sz="6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D55811A2-89B5-46E7-987D-28F3BAE90D74}"/>
              </a:ext>
            </a:extLst>
          </p:cNvPr>
          <p:cNvSpPr>
            <a:spLocks noGrp="1"/>
          </p:cNvSpPr>
          <p:nvPr>
            <p:ph type="subTitle" idx="1" hasCustomPrompt="1"/>
          </p:nvPr>
        </p:nvSpPr>
        <p:spPr>
          <a:xfrm>
            <a:off x="1363413" y="2764910"/>
            <a:ext cx="4903163" cy="802749"/>
          </a:xfrm>
        </p:spPr>
        <p:txBody>
          <a:bodyPr vert="horz" lIns="91440" tIns="45720" rIns="91440" bIns="45720" rtlCol="0">
            <a:noAutofit/>
          </a:bodyPr>
          <a:lstStyle>
            <a:lvl1pPr marL="0" indent="0">
              <a:buNone/>
              <a:defRPr lang="en-US" sz="1400" cap="all" spc="300" baseline="0" dirty="0">
                <a:solidFill>
                  <a:schemeClr val="bg1"/>
                </a:solidFill>
                <a:cs typeface="+mn-cs"/>
              </a:defRPr>
            </a:lvl1pPr>
          </a:lstStyle>
          <a:p>
            <a:pPr lvl="0">
              <a:lnSpc>
                <a:spcPts val="2500"/>
              </a:lnSpc>
            </a:pPr>
            <a:r>
              <a:rPr lang="en-US" dirty="0"/>
              <a:t>Click to edit master subtitle style</a:t>
            </a:r>
          </a:p>
        </p:txBody>
      </p:sp>
    </p:spTree>
    <p:extLst>
      <p:ext uri="{BB962C8B-B14F-4D97-AF65-F5344CB8AC3E}">
        <p14:creationId xmlns:p14="http://schemas.microsoft.com/office/powerpoint/2010/main" val="321176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rack_Green_Photo_TextStyle1">
    <p:spTree>
      <p:nvGrpSpPr>
        <p:cNvPr id="1" name=""/>
        <p:cNvGrpSpPr/>
        <p:nvPr/>
      </p:nvGrpSpPr>
      <p:grpSpPr>
        <a:xfrm>
          <a:off x="0" y="0"/>
          <a:ext cx="0" cy="0"/>
          <a:chOff x="0" y="0"/>
          <a:chExt cx="0" cy="0"/>
        </a:xfrm>
      </p:grpSpPr>
      <p:sp>
        <p:nvSpPr>
          <p:cNvPr id="31" name="Flowchart: Data 19">
            <a:extLst>
              <a:ext uri="{FF2B5EF4-FFF2-40B4-BE49-F238E27FC236}">
                <a16:creationId xmlns:a16="http://schemas.microsoft.com/office/drawing/2014/main" id="{673DE666-BA2F-4062-A551-E176DA92E280}"/>
              </a:ext>
            </a:extLst>
          </p:cNvPr>
          <p:cNvSpPr/>
          <p:nvPr userDrawn="1"/>
        </p:nvSpPr>
        <p:spPr>
          <a:xfrm>
            <a:off x="0" y="-2144"/>
            <a:ext cx="3433601" cy="6875586"/>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117"/>
              <a:gd name="connsiteY0" fmla="*/ 10058 h 10058"/>
              <a:gd name="connsiteX1" fmla="*/ 211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3731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8117 w 10117"/>
              <a:gd name="connsiteY3" fmla="*/ 10000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7060 w 10117"/>
              <a:gd name="connsiteY3" fmla="*/ 10058 h 10058"/>
              <a:gd name="connsiteX4" fmla="*/ 0 w 10117"/>
              <a:gd name="connsiteY4" fmla="*/ 10058 h 10058"/>
              <a:gd name="connsiteX0" fmla="*/ 0 w 10117"/>
              <a:gd name="connsiteY0" fmla="*/ 10058 h 10058"/>
              <a:gd name="connsiteX1" fmla="*/ 2997 w 10117"/>
              <a:gd name="connsiteY1" fmla="*/ 0 h 10058"/>
              <a:gd name="connsiteX2" fmla="*/ 10117 w 10117"/>
              <a:gd name="connsiteY2" fmla="*/ 0 h 10058"/>
              <a:gd name="connsiteX3" fmla="*/ 6708 w 10117"/>
              <a:gd name="connsiteY3" fmla="*/ 10058 h 10058"/>
              <a:gd name="connsiteX4" fmla="*/ 0 w 10117"/>
              <a:gd name="connsiteY4" fmla="*/ 10058 h 10058"/>
              <a:gd name="connsiteX0" fmla="*/ 0 w 10117"/>
              <a:gd name="connsiteY0" fmla="*/ 10058 h 10116"/>
              <a:gd name="connsiteX1" fmla="*/ 2997 w 10117"/>
              <a:gd name="connsiteY1" fmla="*/ 0 h 10116"/>
              <a:gd name="connsiteX2" fmla="*/ 10117 w 10117"/>
              <a:gd name="connsiteY2" fmla="*/ 0 h 10116"/>
              <a:gd name="connsiteX3" fmla="*/ 6767 w 10117"/>
              <a:gd name="connsiteY3" fmla="*/ 10116 h 10116"/>
              <a:gd name="connsiteX4" fmla="*/ 0 w 10117"/>
              <a:gd name="connsiteY4" fmla="*/ 10058 h 10116"/>
              <a:gd name="connsiteX0" fmla="*/ 0 w 10264"/>
              <a:gd name="connsiteY0" fmla="*/ 10116 h 10116"/>
              <a:gd name="connsiteX1" fmla="*/ 3144 w 10264"/>
              <a:gd name="connsiteY1" fmla="*/ 0 h 10116"/>
              <a:gd name="connsiteX2" fmla="*/ 10264 w 10264"/>
              <a:gd name="connsiteY2" fmla="*/ 0 h 10116"/>
              <a:gd name="connsiteX3" fmla="*/ 6914 w 10264"/>
              <a:gd name="connsiteY3" fmla="*/ 10116 h 10116"/>
              <a:gd name="connsiteX4" fmla="*/ 0 w 10264"/>
              <a:gd name="connsiteY4" fmla="*/ 10116 h 10116"/>
              <a:gd name="connsiteX0" fmla="*/ 0 w 10264"/>
              <a:gd name="connsiteY0" fmla="*/ 10116 h 10145"/>
              <a:gd name="connsiteX1" fmla="*/ 3144 w 10264"/>
              <a:gd name="connsiteY1" fmla="*/ 0 h 10145"/>
              <a:gd name="connsiteX2" fmla="*/ 10264 w 10264"/>
              <a:gd name="connsiteY2" fmla="*/ 0 h 10145"/>
              <a:gd name="connsiteX3" fmla="*/ 7002 w 10264"/>
              <a:gd name="connsiteY3" fmla="*/ 10145 h 10145"/>
              <a:gd name="connsiteX4" fmla="*/ 0 w 10264"/>
              <a:gd name="connsiteY4" fmla="*/ 10116 h 10145"/>
              <a:gd name="connsiteX0" fmla="*/ 0 w 13434"/>
              <a:gd name="connsiteY0" fmla="*/ 20349 h 20349"/>
              <a:gd name="connsiteX1" fmla="*/ 6314 w 13434"/>
              <a:gd name="connsiteY1" fmla="*/ 0 h 20349"/>
              <a:gd name="connsiteX2" fmla="*/ 13434 w 13434"/>
              <a:gd name="connsiteY2" fmla="*/ 0 h 20349"/>
              <a:gd name="connsiteX3" fmla="*/ 10172 w 13434"/>
              <a:gd name="connsiteY3" fmla="*/ 10145 h 20349"/>
              <a:gd name="connsiteX4" fmla="*/ 0 w 13434"/>
              <a:gd name="connsiteY4" fmla="*/ 20349 h 20349"/>
              <a:gd name="connsiteX0" fmla="*/ 0 w 13434"/>
              <a:gd name="connsiteY0" fmla="*/ 20349 h 20349"/>
              <a:gd name="connsiteX1" fmla="*/ 6314 w 13434"/>
              <a:gd name="connsiteY1" fmla="*/ 0 h 20349"/>
              <a:gd name="connsiteX2" fmla="*/ 13434 w 13434"/>
              <a:gd name="connsiteY2" fmla="*/ 0 h 20349"/>
              <a:gd name="connsiteX3" fmla="*/ 7031 w 13434"/>
              <a:gd name="connsiteY3" fmla="*/ 19971 h 20349"/>
              <a:gd name="connsiteX4" fmla="*/ 0 w 13434"/>
              <a:gd name="connsiteY4" fmla="*/ 20349 h 20349"/>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20087 h 20087"/>
              <a:gd name="connsiteX1" fmla="*/ 6226 w 13346"/>
              <a:gd name="connsiteY1" fmla="*/ 0 h 20087"/>
              <a:gd name="connsiteX2" fmla="*/ 13346 w 13346"/>
              <a:gd name="connsiteY2" fmla="*/ 0 h 20087"/>
              <a:gd name="connsiteX3" fmla="*/ 6943 w 13346"/>
              <a:gd name="connsiteY3" fmla="*/ 19971 h 20087"/>
              <a:gd name="connsiteX4" fmla="*/ 0 w 13346"/>
              <a:gd name="connsiteY4" fmla="*/ 20087 h 20087"/>
              <a:gd name="connsiteX0" fmla="*/ 0 w 13317"/>
              <a:gd name="connsiteY0" fmla="*/ 19942 h 19971"/>
              <a:gd name="connsiteX1" fmla="*/ 6197 w 13317"/>
              <a:gd name="connsiteY1" fmla="*/ 0 h 19971"/>
              <a:gd name="connsiteX2" fmla="*/ 13317 w 13317"/>
              <a:gd name="connsiteY2" fmla="*/ 0 h 19971"/>
              <a:gd name="connsiteX3" fmla="*/ 6914 w 13317"/>
              <a:gd name="connsiteY3" fmla="*/ 19971 h 19971"/>
              <a:gd name="connsiteX4" fmla="*/ 0 w 13317"/>
              <a:gd name="connsiteY4" fmla="*/ 19942 h 19971"/>
              <a:gd name="connsiteX0" fmla="*/ 0 w 13346"/>
              <a:gd name="connsiteY0" fmla="*/ 20029 h 20029"/>
              <a:gd name="connsiteX1" fmla="*/ 6226 w 13346"/>
              <a:gd name="connsiteY1" fmla="*/ 0 h 20029"/>
              <a:gd name="connsiteX2" fmla="*/ 13346 w 13346"/>
              <a:gd name="connsiteY2" fmla="*/ 0 h 20029"/>
              <a:gd name="connsiteX3" fmla="*/ 6943 w 13346"/>
              <a:gd name="connsiteY3" fmla="*/ 19971 h 20029"/>
              <a:gd name="connsiteX4" fmla="*/ 0 w 13346"/>
              <a:gd name="connsiteY4" fmla="*/ 20029 h 20029"/>
              <a:gd name="connsiteX0" fmla="*/ 0 w 13346"/>
              <a:gd name="connsiteY0" fmla="*/ 19942 h 19971"/>
              <a:gd name="connsiteX1" fmla="*/ 6226 w 13346"/>
              <a:gd name="connsiteY1" fmla="*/ 0 h 19971"/>
              <a:gd name="connsiteX2" fmla="*/ 13346 w 13346"/>
              <a:gd name="connsiteY2" fmla="*/ 0 h 19971"/>
              <a:gd name="connsiteX3" fmla="*/ 6943 w 13346"/>
              <a:gd name="connsiteY3" fmla="*/ 19971 h 19971"/>
              <a:gd name="connsiteX4" fmla="*/ 0 w 13346"/>
              <a:gd name="connsiteY4" fmla="*/ 19942 h 19971"/>
              <a:gd name="connsiteX0" fmla="*/ 0 w 13754"/>
              <a:gd name="connsiteY0" fmla="*/ 19897 h 19971"/>
              <a:gd name="connsiteX1" fmla="*/ 6634 w 13754"/>
              <a:gd name="connsiteY1" fmla="*/ 0 h 19971"/>
              <a:gd name="connsiteX2" fmla="*/ 13754 w 13754"/>
              <a:gd name="connsiteY2" fmla="*/ 0 h 19971"/>
              <a:gd name="connsiteX3" fmla="*/ 7351 w 13754"/>
              <a:gd name="connsiteY3" fmla="*/ 19971 h 19971"/>
              <a:gd name="connsiteX4" fmla="*/ 0 w 13754"/>
              <a:gd name="connsiteY4" fmla="*/ 19897 h 19971"/>
              <a:gd name="connsiteX0" fmla="*/ 0 w 13634"/>
              <a:gd name="connsiteY0" fmla="*/ 19976 h 19976"/>
              <a:gd name="connsiteX1" fmla="*/ 6514 w 13634"/>
              <a:gd name="connsiteY1" fmla="*/ 0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8589 w 13634"/>
              <a:gd name="connsiteY1" fmla="*/ 695 h 19976"/>
              <a:gd name="connsiteX2" fmla="*/ 13634 w 13634"/>
              <a:gd name="connsiteY2" fmla="*/ 0 h 19976"/>
              <a:gd name="connsiteX3" fmla="*/ 7231 w 13634"/>
              <a:gd name="connsiteY3" fmla="*/ 19971 h 19976"/>
              <a:gd name="connsiteX4" fmla="*/ 0 w 13634"/>
              <a:gd name="connsiteY4" fmla="*/ 19976 h 19976"/>
              <a:gd name="connsiteX0" fmla="*/ 0 w 13634"/>
              <a:gd name="connsiteY0" fmla="*/ 19976 h 19976"/>
              <a:gd name="connsiteX1" fmla="*/ 6934 w 13634"/>
              <a:gd name="connsiteY1" fmla="*/ 377 h 19976"/>
              <a:gd name="connsiteX2" fmla="*/ 13634 w 13634"/>
              <a:gd name="connsiteY2" fmla="*/ 0 h 19976"/>
              <a:gd name="connsiteX3" fmla="*/ 7231 w 13634"/>
              <a:gd name="connsiteY3" fmla="*/ 19971 h 19976"/>
              <a:gd name="connsiteX4" fmla="*/ 0 w 13634"/>
              <a:gd name="connsiteY4" fmla="*/ 19976 h 19976"/>
              <a:gd name="connsiteX0" fmla="*/ 0 w 14447"/>
              <a:gd name="connsiteY0" fmla="*/ 19738 h 19971"/>
              <a:gd name="connsiteX1" fmla="*/ 7747 w 14447"/>
              <a:gd name="connsiteY1" fmla="*/ 377 h 19971"/>
              <a:gd name="connsiteX2" fmla="*/ 14447 w 14447"/>
              <a:gd name="connsiteY2" fmla="*/ 0 h 19971"/>
              <a:gd name="connsiteX3" fmla="*/ 8044 w 14447"/>
              <a:gd name="connsiteY3" fmla="*/ 19971 h 19971"/>
              <a:gd name="connsiteX4" fmla="*/ 0 w 14447"/>
              <a:gd name="connsiteY4" fmla="*/ 19738 h 19971"/>
              <a:gd name="connsiteX0" fmla="*/ 0 w 14447"/>
              <a:gd name="connsiteY0" fmla="*/ 19738 h 19738"/>
              <a:gd name="connsiteX1" fmla="*/ 7747 w 14447"/>
              <a:gd name="connsiteY1" fmla="*/ 377 h 19738"/>
              <a:gd name="connsiteX2" fmla="*/ 14447 w 14447"/>
              <a:gd name="connsiteY2" fmla="*/ 0 h 19738"/>
              <a:gd name="connsiteX3" fmla="*/ 5604 w 14447"/>
              <a:gd name="connsiteY3" fmla="*/ 19614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370 w 14447"/>
              <a:gd name="connsiteY3" fmla="*/ 19495 h 19738"/>
              <a:gd name="connsiteX4" fmla="*/ 0 w 14447"/>
              <a:gd name="connsiteY4" fmla="*/ 19738 h 19738"/>
              <a:gd name="connsiteX0" fmla="*/ 0 w 14447"/>
              <a:gd name="connsiteY0" fmla="*/ 19738 h 19738"/>
              <a:gd name="connsiteX1" fmla="*/ 7747 w 14447"/>
              <a:gd name="connsiteY1" fmla="*/ 377 h 19738"/>
              <a:gd name="connsiteX2" fmla="*/ 14447 w 14447"/>
              <a:gd name="connsiteY2" fmla="*/ 0 h 19738"/>
              <a:gd name="connsiteX3" fmla="*/ 4931 w 14447"/>
              <a:gd name="connsiteY3" fmla="*/ 19713 h 19738"/>
              <a:gd name="connsiteX4" fmla="*/ 0 w 14447"/>
              <a:gd name="connsiteY4" fmla="*/ 19738 h 19738"/>
              <a:gd name="connsiteX0" fmla="*/ 0 w 12989"/>
              <a:gd name="connsiteY0" fmla="*/ 19817 h 19817"/>
              <a:gd name="connsiteX1" fmla="*/ 7747 w 12989"/>
              <a:gd name="connsiteY1" fmla="*/ 456 h 19817"/>
              <a:gd name="connsiteX2" fmla="*/ 12989 w 12989"/>
              <a:gd name="connsiteY2" fmla="*/ 0 h 19817"/>
              <a:gd name="connsiteX3" fmla="*/ 4931 w 12989"/>
              <a:gd name="connsiteY3" fmla="*/ 19792 h 19817"/>
              <a:gd name="connsiteX4" fmla="*/ 0 w 12989"/>
              <a:gd name="connsiteY4" fmla="*/ 19817 h 19817"/>
              <a:gd name="connsiteX0" fmla="*/ 0 w 14083"/>
              <a:gd name="connsiteY0" fmla="*/ 20075 h 20075"/>
              <a:gd name="connsiteX1" fmla="*/ 7747 w 14083"/>
              <a:gd name="connsiteY1" fmla="*/ 714 h 20075"/>
              <a:gd name="connsiteX2" fmla="*/ 14083 w 14083"/>
              <a:gd name="connsiteY2" fmla="*/ 0 h 20075"/>
              <a:gd name="connsiteX3" fmla="*/ 4931 w 14083"/>
              <a:gd name="connsiteY3" fmla="*/ 20050 h 20075"/>
              <a:gd name="connsiteX4" fmla="*/ 0 w 14083"/>
              <a:gd name="connsiteY4" fmla="*/ 20075 h 20075"/>
              <a:gd name="connsiteX0" fmla="*/ 0 w 14083"/>
              <a:gd name="connsiteY0" fmla="*/ 20075 h 20075"/>
              <a:gd name="connsiteX1" fmla="*/ 7747 w 14083"/>
              <a:gd name="connsiteY1" fmla="*/ 714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075 h 20075"/>
              <a:gd name="connsiteX1" fmla="*/ 9822 w 14083"/>
              <a:gd name="connsiteY1" fmla="*/ 516 h 20075"/>
              <a:gd name="connsiteX2" fmla="*/ 14083 w 14083"/>
              <a:gd name="connsiteY2" fmla="*/ 0 h 20075"/>
              <a:gd name="connsiteX3" fmla="*/ 5436 w 14083"/>
              <a:gd name="connsiteY3" fmla="*/ 19911 h 20075"/>
              <a:gd name="connsiteX4" fmla="*/ 0 w 14083"/>
              <a:gd name="connsiteY4" fmla="*/ 20075 h 20075"/>
              <a:gd name="connsiteX0" fmla="*/ 0 w 14083"/>
              <a:gd name="connsiteY0" fmla="*/ 20115 h 20115"/>
              <a:gd name="connsiteX1" fmla="*/ 8308 w 14083"/>
              <a:gd name="connsiteY1" fmla="*/ 0 h 20115"/>
              <a:gd name="connsiteX2" fmla="*/ 14083 w 14083"/>
              <a:gd name="connsiteY2" fmla="*/ 40 h 20115"/>
              <a:gd name="connsiteX3" fmla="*/ 5436 w 14083"/>
              <a:gd name="connsiteY3" fmla="*/ 19951 h 20115"/>
              <a:gd name="connsiteX4" fmla="*/ 0 w 14083"/>
              <a:gd name="connsiteY4" fmla="*/ 20115 h 20115"/>
              <a:gd name="connsiteX0" fmla="*/ 0 w 14027"/>
              <a:gd name="connsiteY0" fmla="*/ 20115 h 20115"/>
              <a:gd name="connsiteX1" fmla="*/ 8308 w 14027"/>
              <a:gd name="connsiteY1" fmla="*/ 0 h 20115"/>
              <a:gd name="connsiteX2" fmla="*/ 14027 w 14027"/>
              <a:gd name="connsiteY2" fmla="*/ 0 h 20115"/>
              <a:gd name="connsiteX3" fmla="*/ 5436 w 14027"/>
              <a:gd name="connsiteY3" fmla="*/ 19951 h 20115"/>
              <a:gd name="connsiteX4" fmla="*/ 0 w 14027"/>
              <a:gd name="connsiteY4" fmla="*/ 20115 h 20115"/>
              <a:gd name="connsiteX0" fmla="*/ 0 w 14111"/>
              <a:gd name="connsiteY0" fmla="*/ 19996 h 19996"/>
              <a:gd name="connsiteX1" fmla="*/ 8392 w 14111"/>
              <a:gd name="connsiteY1" fmla="*/ 0 h 19996"/>
              <a:gd name="connsiteX2" fmla="*/ 14111 w 14111"/>
              <a:gd name="connsiteY2" fmla="*/ 0 h 19996"/>
              <a:gd name="connsiteX3" fmla="*/ 5520 w 14111"/>
              <a:gd name="connsiteY3" fmla="*/ 19951 h 19996"/>
              <a:gd name="connsiteX4" fmla="*/ 0 w 14111"/>
              <a:gd name="connsiteY4" fmla="*/ 19996 h 19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1" h="19996">
                <a:moveTo>
                  <a:pt x="0" y="19996"/>
                </a:moveTo>
                <a:lnTo>
                  <a:pt x="8392" y="0"/>
                </a:lnTo>
                <a:lnTo>
                  <a:pt x="14111" y="0"/>
                </a:lnTo>
                <a:lnTo>
                  <a:pt x="5520" y="19951"/>
                </a:lnTo>
                <a:lnTo>
                  <a:pt x="0" y="1999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Rectangle 3">
            <a:extLst>
              <a:ext uri="{FF2B5EF4-FFF2-40B4-BE49-F238E27FC236}">
                <a16:creationId xmlns:a16="http://schemas.microsoft.com/office/drawing/2014/main" id="{FCD31059-F9FB-416C-BD09-A2805CA2D3CC}"/>
              </a:ext>
            </a:extLst>
          </p:cNvPr>
          <p:cNvSpPr/>
          <p:nvPr userDrawn="1"/>
        </p:nvSpPr>
        <p:spPr>
          <a:xfrm>
            <a:off x="520700" y="504825"/>
            <a:ext cx="11671300" cy="63531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F7A7E8-A987-4EAF-8B56-809C243E7424}"/>
              </a:ext>
            </a:extLst>
          </p:cNvPr>
          <p:cNvSpPr>
            <a:spLocks noGrp="1"/>
          </p:cNvSpPr>
          <p:nvPr>
            <p:ph type="ctrTitle"/>
          </p:nvPr>
        </p:nvSpPr>
        <p:spPr>
          <a:xfrm>
            <a:off x="1260173" y="559017"/>
            <a:ext cx="10613963" cy="1517977"/>
          </a:xfrm>
        </p:spPr>
        <p:txBody>
          <a:bodyPr anchor="b" anchorCtr="0">
            <a:noAutofit/>
          </a:bodyPr>
          <a:lstStyle>
            <a:lvl1pPr algn="l">
              <a:lnSpc>
                <a:spcPct val="100000"/>
              </a:lnSpc>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D55811A2-89B5-46E7-987D-28F3BAE90D74}"/>
              </a:ext>
            </a:extLst>
          </p:cNvPr>
          <p:cNvSpPr>
            <a:spLocks noGrp="1"/>
          </p:cNvSpPr>
          <p:nvPr>
            <p:ph type="subTitle" idx="1" hasCustomPrompt="1"/>
          </p:nvPr>
        </p:nvSpPr>
        <p:spPr>
          <a:xfrm>
            <a:off x="1363413" y="2764910"/>
            <a:ext cx="5984444" cy="490099"/>
          </a:xfrm>
        </p:spPr>
        <p:txBody>
          <a:bodyPr vert="horz" lIns="91440" tIns="45720" rIns="91440" bIns="45720" rtlCol="0">
            <a:noAutofit/>
          </a:bodyPr>
          <a:lstStyle>
            <a:lvl1pPr>
              <a:defRPr lang="en-US" sz="1400" spc="300" dirty="0">
                <a:solidFill>
                  <a:schemeClr val="accent1"/>
                </a:solidFill>
              </a:defRPr>
            </a:lvl1pPr>
          </a:lstStyle>
          <a:p>
            <a:pPr marL="0" lvl="0" indent="0">
              <a:buNone/>
            </a:pPr>
            <a:r>
              <a:rPr lang="en-US" dirty="0"/>
              <a:t>CLICK TO EDIT MASTER SUBTITLE STYLE</a:t>
            </a:r>
          </a:p>
        </p:txBody>
      </p:sp>
    </p:spTree>
    <p:extLst>
      <p:ext uri="{BB962C8B-B14F-4D97-AF65-F5344CB8AC3E}">
        <p14:creationId xmlns:p14="http://schemas.microsoft.com/office/powerpoint/2010/main" val="4230933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lt Layout with Pic">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34AA6FB-09DD-4967-B728-252D2701D50C}"/>
              </a:ext>
            </a:extLst>
          </p:cNvPr>
          <p:cNvSpPr/>
          <p:nvPr userDrawn="1"/>
        </p:nvSpPr>
        <p:spPr>
          <a:xfrm>
            <a:off x="519695" y="504824"/>
            <a:ext cx="11672304" cy="63531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522277BD-7200-45F9-829F-05D2C988AD2E}"/>
              </a:ext>
            </a:extLst>
          </p:cNvPr>
          <p:cNvSpPr>
            <a:spLocks noGrp="1"/>
          </p:cNvSpPr>
          <p:nvPr>
            <p:ph type="pic" sz="quarter" idx="10"/>
          </p:nvPr>
        </p:nvSpPr>
        <p:spPr>
          <a:xfrm>
            <a:off x="8006988" y="504824"/>
            <a:ext cx="4185012" cy="2541305"/>
          </a:xfrm>
        </p:spPr>
        <p:txBody>
          <a:bodyPr/>
          <a:lstStyle/>
          <a:p>
            <a:endParaRPr lang="en-US" dirty="0"/>
          </a:p>
        </p:txBody>
      </p:sp>
      <p:sp>
        <p:nvSpPr>
          <p:cNvPr id="9" name="Title 1">
            <a:extLst>
              <a:ext uri="{FF2B5EF4-FFF2-40B4-BE49-F238E27FC236}">
                <a16:creationId xmlns:a16="http://schemas.microsoft.com/office/drawing/2014/main" id="{26EC24B9-A173-4070-BC98-30F06D2C1B31}"/>
              </a:ext>
            </a:extLst>
          </p:cNvPr>
          <p:cNvSpPr>
            <a:spLocks noGrp="1"/>
          </p:cNvSpPr>
          <p:nvPr>
            <p:ph type="ctrTitle"/>
          </p:nvPr>
        </p:nvSpPr>
        <p:spPr>
          <a:xfrm>
            <a:off x="957832" y="917688"/>
            <a:ext cx="6991547" cy="2128441"/>
          </a:xfrm>
        </p:spPr>
        <p:txBody>
          <a:bodyPr anchor="t" anchorCtr="0">
            <a:noAutofit/>
          </a:bodyPr>
          <a:lstStyle>
            <a:lvl1pPr algn="l">
              <a:lnSpc>
                <a:spcPct val="100000"/>
              </a:lnSpc>
              <a:defRPr sz="6000">
                <a:solidFill>
                  <a:schemeClr val="bg1"/>
                </a:solidFill>
              </a:defRPr>
            </a:lvl1pPr>
          </a:lstStyle>
          <a:p>
            <a:r>
              <a:rPr lang="en-US" dirty="0"/>
              <a:t>Click to edit Master title style</a:t>
            </a:r>
          </a:p>
        </p:txBody>
      </p:sp>
      <p:sp>
        <p:nvSpPr>
          <p:cNvPr id="10" name="Subtitle 2">
            <a:extLst>
              <a:ext uri="{FF2B5EF4-FFF2-40B4-BE49-F238E27FC236}">
                <a16:creationId xmlns:a16="http://schemas.microsoft.com/office/drawing/2014/main" id="{B03D9C7C-8140-4311-8FFF-CEC6F280701C}"/>
              </a:ext>
            </a:extLst>
          </p:cNvPr>
          <p:cNvSpPr>
            <a:spLocks noGrp="1"/>
          </p:cNvSpPr>
          <p:nvPr>
            <p:ph type="subTitle" idx="1" hasCustomPrompt="1"/>
          </p:nvPr>
        </p:nvSpPr>
        <p:spPr>
          <a:xfrm>
            <a:off x="1005084" y="3517986"/>
            <a:ext cx="10133970" cy="563563"/>
          </a:xfrm>
        </p:spPr>
        <p:txBody>
          <a:bodyPr vert="horz" lIns="91440" tIns="45720" rIns="91440" bIns="45720" rtlCol="0">
            <a:noAutofit/>
          </a:bodyPr>
          <a:lstStyle>
            <a:lvl1pPr marL="0" indent="0">
              <a:buNone/>
              <a:defRPr lang="en-US" sz="1400" spc="300" dirty="0">
                <a:solidFill>
                  <a:schemeClr val="accent1"/>
                </a:solidFill>
              </a:defRPr>
            </a:lvl1pPr>
          </a:lstStyle>
          <a:p>
            <a:pPr marL="228600" lvl="0" indent="-228600"/>
            <a:r>
              <a:rPr lang="en-US" dirty="0"/>
              <a:t>CLICK TO EDIT MASTER SUBTITLE STYLE</a:t>
            </a:r>
          </a:p>
        </p:txBody>
      </p:sp>
    </p:spTree>
    <p:extLst>
      <p:ext uri="{BB962C8B-B14F-4D97-AF65-F5344CB8AC3E}">
        <p14:creationId xmlns:p14="http://schemas.microsoft.com/office/powerpoint/2010/main" val="58332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een_bg_withPic">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0BC5D5-4AEC-4C0C-B31A-7AD3627E4CA6}"/>
              </a:ext>
            </a:extLst>
          </p:cNvPr>
          <p:cNvSpPr/>
          <p:nvPr userDrawn="1"/>
        </p:nvSpPr>
        <p:spPr>
          <a:xfrm>
            <a:off x="510118" y="502920"/>
            <a:ext cx="11681882" cy="63550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3" name="Picture Placeholder 2">
            <a:extLst>
              <a:ext uri="{FF2B5EF4-FFF2-40B4-BE49-F238E27FC236}">
                <a16:creationId xmlns:a16="http://schemas.microsoft.com/office/drawing/2014/main" id="{829906F8-F159-402D-8720-2CDC361571AF}"/>
              </a:ext>
            </a:extLst>
          </p:cNvPr>
          <p:cNvSpPr>
            <a:spLocks noGrp="1"/>
          </p:cNvSpPr>
          <p:nvPr>
            <p:ph type="pic" sz="quarter" idx="10"/>
          </p:nvPr>
        </p:nvSpPr>
        <p:spPr>
          <a:xfrm>
            <a:off x="509588" y="502920"/>
            <a:ext cx="6832600" cy="5852160"/>
          </a:xfrm>
        </p:spPr>
        <p:txBody>
          <a:bodyPr/>
          <a:lstStyle/>
          <a:p>
            <a:endParaRPr lang="en-US" dirty="0"/>
          </a:p>
        </p:txBody>
      </p:sp>
      <p:sp>
        <p:nvSpPr>
          <p:cNvPr id="20" name="Title 1">
            <a:extLst>
              <a:ext uri="{FF2B5EF4-FFF2-40B4-BE49-F238E27FC236}">
                <a16:creationId xmlns:a16="http://schemas.microsoft.com/office/drawing/2014/main" id="{54EA1341-1743-437B-86EB-5BB078C48A73}"/>
              </a:ext>
            </a:extLst>
          </p:cNvPr>
          <p:cNvSpPr>
            <a:spLocks noGrp="1"/>
          </p:cNvSpPr>
          <p:nvPr>
            <p:ph type="ctrTitle"/>
          </p:nvPr>
        </p:nvSpPr>
        <p:spPr>
          <a:xfrm>
            <a:off x="961398" y="827139"/>
            <a:ext cx="6280060" cy="2128441"/>
          </a:xfrm>
        </p:spPr>
        <p:txBody>
          <a:bodyPr anchor="t" anchorCtr="0">
            <a:noAutofit/>
          </a:bodyPr>
          <a:lstStyle>
            <a:lvl1pPr algn="l">
              <a:lnSpc>
                <a:spcPct val="100000"/>
              </a:lnSpc>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11882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F0802A-480D-4972-B49A-35B6B0F03954}"/>
              </a:ext>
            </a:extLst>
          </p:cNvPr>
          <p:cNvSpPr>
            <a:spLocks noGrp="1"/>
          </p:cNvSpPr>
          <p:nvPr>
            <p:ph type="title"/>
          </p:nvPr>
        </p:nvSpPr>
        <p:spPr>
          <a:xfrm>
            <a:off x="597408" y="232663"/>
            <a:ext cx="10997184" cy="896747"/>
          </a:xfrm>
          <a:prstGeom prst="rect">
            <a:avLst/>
          </a:prstGeom>
        </p:spPr>
        <p:txBody>
          <a:bodyPr vert="horz" lIns="91440" tIns="45720" rIns="91440" bIns="45720" rtlCol="0" anchor="b"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ED774925-2655-4CD9-AEB8-CC52722F5D76}"/>
              </a:ext>
            </a:extLst>
          </p:cNvPr>
          <p:cNvSpPr>
            <a:spLocks noGrp="1"/>
          </p:cNvSpPr>
          <p:nvPr>
            <p:ph type="body" idx="1"/>
          </p:nvPr>
        </p:nvSpPr>
        <p:spPr>
          <a:xfrm>
            <a:off x="597408" y="1357953"/>
            <a:ext cx="10997184" cy="4565176"/>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706521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400" kern="1200">
          <a:solidFill>
            <a:schemeClr val="tx1"/>
          </a:solidFill>
          <a:latin typeface="+mj-lt"/>
          <a:ea typeface="+mj-ea"/>
          <a:cs typeface="Times New Roman" panose="02020603050405020304" pitchFamily="18" charset="0"/>
        </a:defRPr>
      </a:lvl1pPr>
    </p:titleStyle>
    <p:bodyStyle>
      <a:lvl1pPr marL="228600" indent="-228600" algn="l" defTabSz="914400" rtl="0" eaLnBrk="1" latinLnBrk="0" hangingPunct="1">
        <a:lnSpc>
          <a:spcPct val="100000"/>
        </a:lnSpc>
        <a:spcBef>
          <a:spcPts val="0"/>
        </a:spcBef>
        <a:spcAft>
          <a:spcPts val="800"/>
        </a:spcAft>
        <a:buClr>
          <a:schemeClr val="accent1"/>
        </a:buClr>
        <a:buFont typeface="Arial" panose="020B0604020202020204" pitchFamily="34" charset="0"/>
        <a:buChar char="•"/>
        <a:defRPr sz="20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0"/>
        </a:spcBef>
        <a:spcAft>
          <a:spcPts val="800"/>
        </a:spcAft>
        <a:buClr>
          <a:schemeClr val="accent3"/>
        </a:buClr>
        <a:buFont typeface="Arial" panose="020B0604020202020204" pitchFamily="34" charset="0"/>
        <a:buChar char="•"/>
        <a:defRPr sz="18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0"/>
        </a:spcBef>
        <a:spcAft>
          <a:spcPts val="800"/>
        </a:spcAft>
        <a:buClr>
          <a:schemeClr val="tx1"/>
        </a:buClr>
        <a:buFont typeface="Arial" panose="020B0604020202020204" pitchFamily="34" charset="0"/>
        <a:buChar char="•"/>
        <a:defRPr sz="1600" kern="1200">
          <a:solidFill>
            <a:schemeClr val="accent1"/>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0"/>
        </a:spcBef>
        <a:spcAft>
          <a:spcPts val="800"/>
        </a:spcAft>
        <a:buFont typeface="Arial" panose="020B0604020202020204" pitchFamily="34" charset="0"/>
        <a:buChar char="•"/>
        <a:defRPr sz="14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0"/>
        </a:spcBef>
        <a:spcAft>
          <a:spcPts val="800"/>
        </a:spcAft>
        <a:buFont typeface="Arial" panose="020B0604020202020204" pitchFamily="34" charset="0"/>
        <a:buChar char="•"/>
        <a:defRPr sz="1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68B5A-0594-4DEE-A86D-9EB17E2B8B3A}"/>
              </a:ext>
            </a:extLst>
          </p:cNvPr>
          <p:cNvSpPr>
            <a:spLocks noGrp="1"/>
          </p:cNvSpPr>
          <p:nvPr>
            <p:ph type="title"/>
          </p:nvPr>
        </p:nvSpPr>
        <p:spPr>
          <a:xfrm>
            <a:off x="0" y="38124"/>
            <a:ext cx="10997184" cy="552719"/>
          </a:xfrm>
        </p:spPr>
        <p:txBody>
          <a:bodyPr/>
          <a:lstStyle/>
          <a:p>
            <a:r>
              <a:rPr lang="en-US" dirty="0"/>
              <a:t>Key Definitions</a:t>
            </a:r>
          </a:p>
        </p:txBody>
      </p:sp>
      <p:sp>
        <p:nvSpPr>
          <p:cNvPr id="3" name="Content Placeholder 2">
            <a:extLst>
              <a:ext uri="{FF2B5EF4-FFF2-40B4-BE49-F238E27FC236}">
                <a16:creationId xmlns:a16="http://schemas.microsoft.com/office/drawing/2014/main" id="{E1B1E119-AACC-4E6B-9F7D-DAA7BA1F255C}"/>
              </a:ext>
            </a:extLst>
          </p:cNvPr>
          <p:cNvSpPr>
            <a:spLocks noGrp="1"/>
          </p:cNvSpPr>
          <p:nvPr>
            <p:ph idx="1"/>
          </p:nvPr>
        </p:nvSpPr>
        <p:spPr>
          <a:xfrm>
            <a:off x="264941" y="650631"/>
            <a:ext cx="11662117" cy="5556738"/>
          </a:xfrm>
        </p:spPr>
        <p:txBody>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1400" b="1" dirty="0">
                <a:effectLst/>
                <a:latin typeface="Calibri" panose="020F0502020204030204" pitchFamily="34" charset="0"/>
                <a:ea typeface="Calibri" panose="020F0502020204030204" pitchFamily="34" charset="0"/>
              </a:rPr>
              <a:t>Beliefs/values</a:t>
            </a:r>
            <a:r>
              <a:rPr lang="en-US" sz="1400" dirty="0">
                <a:effectLst/>
                <a:latin typeface="Calibri" panose="020F0502020204030204" pitchFamily="34" charset="0"/>
                <a:ea typeface="Calibri" panose="020F0502020204030204" pitchFamily="34" charset="0"/>
              </a:rPr>
              <a:t>: These are deep-seated beliefs or values about the world. These are very hard to change.</a:t>
            </a:r>
          </a:p>
          <a:p>
            <a:pPr marL="342900" marR="0" lvl="0" indent="-342900">
              <a:spcBef>
                <a:spcPts val="0"/>
              </a:spcBef>
              <a:spcAft>
                <a:spcPts val="0"/>
              </a:spcAft>
              <a:buSzPts val="1000"/>
              <a:buFont typeface="Symbol" panose="05050102010706020507" pitchFamily="18" charset="2"/>
              <a:buChar char=""/>
              <a:tabLst>
                <a:tab pos="457200" algn="l"/>
              </a:tabLst>
            </a:pPr>
            <a:r>
              <a:rPr lang="en-US" sz="1400" b="1" dirty="0">
                <a:effectLst/>
                <a:latin typeface="Calibri" panose="020F0502020204030204" pitchFamily="34" charset="0"/>
                <a:ea typeface="Calibri" panose="020F0502020204030204" pitchFamily="34" charset="0"/>
              </a:rPr>
              <a:t>Knowledge/awareness</a:t>
            </a:r>
            <a:r>
              <a:rPr lang="en-US" sz="1400" dirty="0">
                <a:effectLst/>
                <a:latin typeface="Calibri" panose="020F0502020204030204" pitchFamily="34" charset="0"/>
                <a:ea typeface="Calibri" panose="020F0502020204030204" pitchFamily="34" charset="0"/>
              </a:rPr>
              <a:t>: Having information specific to an opportunity (program, event, </a:t>
            </a:r>
            <a:r>
              <a:rPr lang="en-US" sz="1400" dirty="0" err="1">
                <a:effectLst/>
                <a:latin typeface="Calibri" panose="020F0502020204030204" pitchFamily="34" charset="0"/>
                <a:ea typeface="Calibri" panose="020F0502020204030204" pitchFamily="34" charset="0"/>
              </a:rPr>
              <a:t>etc</a:t>
            </a:r>
            <a:r>
              <a:rPr lang="en-US" sz="1400" dirty="0">
                <a:effectLst/>
                <a:latin typeface="Calibri" panose="020F0502020204030204" pitchFamily="34" charset="0"/>
                <a:ea typeface="Calibri" panose="020F0502020204030204" pitchFamily="34" charset="0"/>
              </a:rPr>
              <a:t>) or practice. </a:t>
            </a:r>
          </a:p>
          <a:p>
            <a:pPr marL="342900" marR="0" lvl="0" indent="-342900">
              <a:spcBef>
                <a:spcPts val="0"/>
              </a:spcBef>
              <a:spcAft>
                <a:spcPts val="0"/>
              </a:spcAft>
              <a:buSzPts val="1000"/>
              <a:buFont typeface="Symbol" panose="05050102010706020507" pitchFamily="18" charset="2"/>
              <a:buChar char=""/>
              <a:tabLst>
                <a:tab pos="457200" algn="l"/>
              </a:tabLst>
            </a:pPr>
            <a:r>
              <a:rPr lang="en-US" sz="1400" b="1" dirty="0">
                <a:effectLst/>
                <a:latin typeface="Calibri" panose="020F0502020204030204" pitchFamily="34" charset="0"/>
                <a:ea typeface="Calibri" panose="020F0502020204030204" pitchFamily="34" charset="0"/>
              </a:rPr>
              <a:t>Constraints/Barriers: </a:t>
            </a:r>
            <a:r>
              <a:rPr lang="en-US" sz="1400" dirty="0">
                <a:effectLst/>
                <a:latin typeface="Calibri" panose="020F0502020204030204" pitchFamily="34" charset="0"/>
                <a:ea typeface="Calibri" panose="020F0502020204030204" pitchFamily="34" charset="0"/>
              </a:rPr>
              <a:t> broadly anything in the local to national (or even international) context that makes it hard to form or act on one’s intentions to engage in conservation.  So, social constraints (e.g., my neighbors will disapprove), economic constraints (e.g., there is no ROI, the incentives offered are too small), physical constraints (e.g., weather uncertainty, lack of equipment), etc. Specific constraints often found to limit adoption: </a:t>
            </a:r>
          </a:p>
          <a:p>
            <a:pPr marL="742950" marR="0" lvl="1" indent="-285750">
              <a:spcBef>
                <a:spcPts val="0"/>
              </a:spcBef>
              <a:spcAft>
                <a:spcPts val="0"/>
              </a:spcAft>
              <a:buSzPts val="1000"/>
              <a:buFont typeface="Symbol" panose="05050102010706020507" pitchFamily="18" charset="2"/>
              <a:buChar char=""/>
              <a:tabLst>
                <a:tab pos="914400" algn="l"/>
              </a:tabLst>
            </a:pPr>
            <a:r>
              <a:rPr lang="en-US" sz="1400" b="1" dirty="0">
                <a:effectLst/>
                <a:latin typeface="Calibri" panose="020F0502020204030204" pitchFamily="34" charset="0"/>
                <a:ea typeface="Calibri" panose="020F0502020204030204" pitchFamily="34" charset="0"/>
              </a:rPr>
              <a:t>Attitudes</a:t>
            </a:r>
            <a:r>
              <a:rPr lang="en-US" sz="1400" dirty="0">
                <a:effectLst/>
                <a:latin typeface="Calibri" panose="020F0502020204030204" pitchFamily="34" charset="0"/>
                <a:ea typeface="Calibri" panose="020F0502020204030204" pitchFamily="34" charset="0"/>
              </a:rPr>
              <a:t>: Attitudes are easier to change than beliefs/values. For adoption decisions, attitudes toward a specific practice or program are important, e.g. having a positive attitude towards the cost of a program or the benefits emerging from a practice.</a:t>
            </a:r>
          </a:p>
          <a:p>
            <a:pPr marL="742950" marR="0" lvl="1" indent="-285750">
              <a:spcBef>
                <a:spcPts val="0"/>
              </a:spcBef>
              <a:spcAft>
                <a:spcPts val="0"/>
              </a:spcAft>
              <a:buSzPts val="1000"/>
              <a:buFont typeface="Symbol" panose="05050102010706020507" pitchFamily="18" charset="2"/>
              <a:buChar char=""/>
              <a:tabLst>
                <a:tab pos="914400" algn="l"/>
              </a:tabLst>
            </a:pPr>
            <a:r>
              <a:rPr lang="en-US" sz="1400" b="1" dirty="0">
                <a:effectLst/>
                <a:latin typeface="Calibri" panose="020F0502020204030204" pitchFamily="34" charset="0"/>
                <a:ea typeface="Calibri" panose="020F0502020204030204" pitchFamily="34" charset="0"/>
              </a:rPr>
              <a:t>Perceived behavioral control</a:t>
            </a:r>
            <a:r>
              <a:rPr lang="en-US" sz="1400" dirty="0">
                <a:effectLst/>
                <a:latin typeface="Calibri" panose="020F0502020204030204" pitchFamily="34" charset="0"/>
                <a:ea typeface="Calibri" panose="020F0502020204030204" pitchFamily="34" charset="0"/>
              </a:rPr>
              <a:t>: An individual’s perception of their ability to control a specific decision.</a:t>
            </a:r>
          </a:p>
          <a:p>
            <a:pPr marL="742950" marR="0" lvl="1" indent="-285750">
              <a:spcBef>
                <a:spcPts val="0"/>
              </a:spcBef>
              <a:spcAft>
                <a:spcPts val="0"/>
              </a:spcAft>
              <a:buSzPts val="1000"/>
              <a:buFont typeface="Symbol" panose="05050102010706020507" pitchFamily="18" charset="2"/>
              <a:buChar char=""/>
              <a:tabLst>
                <a:tab pos="914400" algn="l"/>
              </a:tabLst>
            </a:pPr>
            <a:r>
              <a:rPr lang="en-US" sz="1400" b="1" dirty="0">
                <a:effectLst/>
                <a:latin typeface="Calibri" panose="020F0502020204030204" pitchFamily="34" charset="0"/>
                <a:ea typeface="Calibri" panose="020F0502020204030204" pitchFamily="34" charset="0"/>
              </a:rPr>
              <a:t>Norms: </a:t>
            </a:r>
            <a:r>
              <a:rPr lang="en-US" sz="1400" dirty="0">
                <a:effectLst/>
                <a:latin typeface="Calibri" panose="020F0502020204030204" pitchFamily="34" charset="0"/>
                <a:ea typeface="Calibri" panose="020F0502020204030204" pitchFamily="34" charset="0"/>
              </a:rPr>
              <a:t>Two common types of norms influence decision-making: </a:t>
            </a:r>
            <a:r>
              <a:rPr lang="en-US" sz="1400" i="1" dirty="0">
                <a:effectLst/>
                <a:latin typeface="Calibri" panose="020F0502020204030204" pitchFamily="34" charset="0"/>
                <a:ea typeface="Calibri" panose="020F0502020204030204" pitchFamily="34" charset="0"/>
              </a:rPr>
              <a:t>Descriptive norms – </a:t>
            </a:r>
            <a:r>
              <a:rPr lang="en-US" sz="1400" dirty="0">
                <a:effectLst/>
                <a:latin typeface="Calibri" panose="020F0502020204030204" pitchFamily="34" charset="0"/>
                <a:ea typeface="Calibri" panose="020F0502020204030204" pitchFamily="34" charset="0"/>
              </a:rPr>
              <a:t>what are other people around me doing? And </a:t>
            </a:r>
            <a:r>
              <a:rPr lang="en-US" sz="1400" i="1" dirty="0">
                <a:effectLst/>
                <a:latin typeface="Calibri" panose="020F0502020204030204" pitchFamily="34" charset="0"/>
                <a:ea typeface="Calibri" panose="020F0502020204030204" pitchFamily="34" charset="0"/>
              </a:rPr>
              <a:t>subjective norms</a:t>
            </a:r>
            <a:r>
              <a:rPr lang="en-US" sz="1400" dirty="0">
                <a:effectLst/>
                <a:latin typeface="Calibri" panose="020F0502020204030204" pitchFamily="34" charset="0"/>
                <a:ea typeface="Calibri" panose="020F0502020204030204" pitchFamily="34" charset="0"/>
              </a:rPr>
              <a:t>- what do people I trust and respect think I should do? </a:t>
            </a:r>
          </a:p>
          <a:p>
            <a:pPr marL="342900" marR="0" lvl="0" indent="-342900">
              <a:spcBef>
                <a:spcPts val="0"/>
              </a:spcBef>
              <a:spcAft>
                <a:spcPts val="0"/>
              </a:spcAft>
              <a:buSzPts val="1000"/>
              <a:buFont typeface="Symbol" panose="05050102010706020507" pitchFamily="18" charset="2"/>
              <a:buChar char=""/>
              <a:tabLst>
                <a:tab pos="457200" algn="l"/>
              </a:tabLst>
            </a:pPr>
            <a:r>
              <a:rPr lang="en-US" sz="1400" b="1" dirty="0">
                <a:effectLst/>
                <a:latin typeface="Calibri" panose="020F0502020204030204" pitchFamily="34" charset="0"/>
                <a:ea typeface="Calibri" panose="020F0502020204030204" pitchFamily="34" charset="0"/>
              </a:rPr>
              <a:t>Behavioral Intention/Willingness to adopt: </a:t>
            </a:r>
            <a:r>
              <a:rPr lang="en-US" sz="1400" dirty="0">
                <a:effectLst/>
                <a:latin typeface="Calibri" panose="020F0502020204030204" pitchFamily="34" charset="0"/>
                <a:ea typeface="Calibri" panose="020F0502020204030204" pitchFamily="34" charset="0"/>
              </a:rPr>
              <a:t>Prior to actual adoption of a practice or program, a person first has to become willing to adopt it. There is not a clear path from behavioral intention to actual adoption as many things can interfere in this process, including inertia and </a:t>
            </a:r>
            <a:r>
              <a:rPr lang="en-US" sz="1400" i="1" dirty="0">
                <a:effectLst/>
                <a:latin typeface="Calibri" panose="020F0502020204030204" pitchFamily="34" charset="0"/>
                <a:ea typeface="Calibri" panose="020F0502020204030204" pitchFamily="34" charset="0"/>
              </a:rPr>
              <a:t>actual behavioral control</a:t>
            </a:r>
            <a:r>
              <a:rPr lang="en-US" sz="1400" dirty="0">
                <a:effectLst/>
                <a:latin typeface="Calibri" panose="020F0502020204030204" pitchFamily="34" charset="0"/>
                <a:ea typeface="Calibri" panose="020F0502020204030204" pitchFamily="34" charset="0"/>
              </a:rPr>
              <a:t> (defined as a person’s ability to control the behavior which might not be clear until they actually try to move forward with adoption and then realize they don’t have the necessary permits, it costs more than expected, etc.)</a:t>
            </a:r>
          </a:p>
          <a:p>
            <a:pPr marL="342900" marR="0" lvl="0" indent="-342900">
              <a:spcBef>
                <a:spcPts val="0"/>
              </a:spcBef>
              <a:spcAft>
                <a:spcPts val="0"/>
              </a:spcAft>
              <a:buSzPts val="1000"/>
              <a:buFont typeface="Symbol" panose="05050102010706020507" pitchFamily="18" charset="2"/>
              <a:buChar char=""/>
              <a:tabLst>
                <a:tab pos="457200" algn="l"/>
              </a:tabLst>
            </a:pPr>
            <a:r>
              <a:rPr lang="en-US" sz="1400" b="1" dirty="0">
                <a:effectLst/>
                <a:latin typeface="Calibri" panose="020F0502020204030204" pitchFamily="34" charset="0"/>
                <a:ea typeface="Calibri" panose="020F0502020204030204" pitchFamily="34" charset="0"/>
              </a:rPr>
              <a:t>Adoption</a:t>
            </a:r>
            <a:r>
              <a:rPr lang="en-US" sz="1400" dirty="0">
                <a:effectLst/>
                <a:latin typeface="Calibri" panose="020F0502020204030204" pitchFamily="34" charset="0"/>
                <a:ea typeface="Calibri" panose="020F0502020204030204" pitchFamily="34" charset="0"/>
              </a:rPr>
              <a:t>: This is the point at which someone actually adopts a practice or program. Of course, there can be varying levels of adoption even at this stage.</a:t>
            </a:r>
          </a:p>
          <a:p>
            <a:pPr marL="342900" marR="0" lvl="0" indent="-342900">
              <a:spcBef>
                <a:spcPts val="0"/>
              </a:spcBef>
              <a:spcAft>
                <a:spcPts val="0"/>
              </a:spcAft>
              <a:buSzPts val="1000"/>
              <a:buFont typeface="Symbol" panose="05050102010706020507" pitchFamily="18" charset="2"/>
              <a:buChar char=""/>
              <a:tabLst>
                <a:tab pos="457200" algn="l"/>
              </a:tabLst>
            </a:pPr>
            <a:r>
              <a:rPr lang="en-US" sz="1400" b="1" dirty="0">
                <a:effectLst/>
                <a:latin typeface="Calibri" panose="020F0502020204030204" pitchFamily="34" charset="0"/>
                <a:ea typeface="Calibri" panose="020F0502020204030204" pitchFamily="34" charset="0"/>
              </a:rPr>
              <a:t>Persistence</a:t>
            </a:r>
            <a:r>
              <a:rPr lang="en-US" sz="1400" dirty="0">
                <a:effectLst/>
                <a:latin typeface="Calibri" panose="020F0502020204030204" pitchFamily="34" charset="0"/>
                <a:ea typeface="Calibri" panose="020F0502020204030204" pitchFamily="34" charset="0"/>
              </a:rPr>
              <a:t>: This is the action of continuing to use a practice over time vs. discontinuing use. </a:t>
            </a:r>
          </a:p>
          <a:p>
            <a:pPr marL="342900" marR="0" lvl="0" indent="-342900">
              <a:spcBef>
                <a:spcPts val="0"/>
              </a:spcBef>
              <a:spcAft>
                <a:spcPts val="0"/>
              </a:spcAft>
              <a:buSzPts val="1000"/>
              <a:buFont typeface="Symbol" panose="05050102010706020507" pitchFamily="18" charset="2"/>
              <a:buChar char=""/>
              <a:tabLst>
                <a:tab pos="457200" algn="l"/>
              </a:tabLst>
            </a:pPr>
            <a:endParaRPr lang="en-US" sz="1400" dirty="0">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b="1" dirty="0">
                <a:effectLst/>
                <a:latin typeface="Calibri" panose="020F0502020204030204" pitchFamily="34" charset="0"/>
                <a:ea typeface="Calibri" panose="020F0502020204030204" pitchFamily="34" charset="0"/>
              </a:rPr>
              <a:t>Infield Conservation Practices:</a:t>
            </a:r>
            <a:r>
              <a:rPr lang="en-US" sz="1200" b="1" dirty="0">
                <a:effectLst/>
                <a:latin typeface="Calibri" panose="020F0502020204030204" pitchFamily="34" charset="0"/>
                <a:ea typeface="Calibri" panose="020F0502020204030204" pitchFamily="34" charset="0"/>
              </a:rPr>
              <a:t> </a:t>
            </a:r>
            <a:r>
              <a:rPr lang="en-US" sz="1200" dirty="0"/>
              <a:t>Modifications to cropping systems to provide multiple conservation benefits like building soil health, improving water quality and reducing erosion. Practices include cover crops, no-till planting, buffer and filter strips.</a:t>
            </a:r>
            <a:endParaRPr lang="en-US" sz="14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b="1" dirty="0">
                <a:effectLst/>
                <a:latin typeface="Calibri" panose="020F0502020204030204" pitchFamily="34" charset="0"/>
                <a:ea typeface="Calibri" panose="020F0502020204030204" pitchFamily="34" charset="0"/>
              </a:rPr>
              <a:t>Edge-of-Field Practices: </a:t>
            </a:r>
            <a:r>
              <a:rPr lang="en-US" sz="1400" dirty="0">
                <a:effectLst/>
                <a:latin typeface="Calibri" panose="020F0502020204030204" pitchFamily="34" charset="0"/>
                <a:ea typeface="Calibri" panose="020F0502020204030204" pitchFamily="34" charset="0"/>
              </a:rPr>
              <a:t>Engineered modifications placed along field edges or in-field waterways to reduce nutrient and sediment loss. These include conservation drainage water management, grass buffers, saturated buffers, level-lip spreaders, terraces, and sediment control.</a:t>
            </a:r>
            <a:endParaRPr lang="en-US" sz="14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b="1" dirty="0">
                <a:latin typeface="Calibri" panose="020F0502020204030204" pitchFamily="34" charset="0"/>
                <a:ea typeface="Calibri" panose="020F0502020204030204" pitchFamily="34" charset="0"/>
              </a:rPr>
              <a:t>Edge-of-Stream Practices: </a:t>
            </a:r>
            <a:r>
              <a:rPr lang="en-US" sz="1400" dirty="0">
                <a:effectLst/>
                <a:latin typeface="Calibri" panose="020F0502020204030204" pitchFamily="34" charset="0"/>
                <a:ea typeface="Calibri" panose="020F0502020204030204" pitchFamily="34" charset="0"/>
              </a:rPr>
              <a:t>Engineered modifications placed adjacent to surface waters to reduce nutrient and sediment loss and store water. These include conservation restored wetlands, riparian buffers.</a:t>
            </a:r>
            <a:endParaRPr lang="en-US" sz="1400" b="1" dirty="0">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b="1" dirty="0">
                <a:effectLst/>
                <a:latin typeface="Calibri" panose="020F0502020204030204" pitchFamily="34" charset="0"/>
                <a:ea typeface="Calibri" panose="020F0502020204030204" pitchFamily="34" charset="0"/>
              </a:rPr>
              <a:t>Natural Filters: </a:t>
            </a:r>
            <a:r>
              <a:rPr lang="en-US" sz="1400" dirty="0">
                <a:effectLst/>
                <a:latin typeface="Calibri" panose="020F0502020204030204" pitchFamily="34" charset="0"/>
                <a:ea typeface="Calibri" panose="020F0502020204030204" pitchFamily="34" charset="0"/>
              </a:rPr>
              <a:t>Wetlands restored, created, or managed to intercept and sequester pollutants,</a:t>
            </a:r>
            <a:r>
              <a:rPr lang="en-US" sz="1400" dirty="0">
                <a:latin typeface="Calibri" panose="020F0502020204030204" pitchFamily="34" charset="0"/>
                <a:ea typeface="Calibri" panose="020F0502020204030204" pitchFamily="34" charset="0"/>
              </a:rPr>
              <a:t> usually excess nutrients and sediment but also other chemical of emerging concern.</a:t>
            </a:r>
            <a:endParaRPr lang="en-US" sz="1400" b="1" dirty="0">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400" dirty="0">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b="1" dirty="0">
                <a:effectLst/>
                <a:latin typeface="Calibri" panose="020F0502020204030204" pitchFamily="34" charset="0"/>
                <a:ea typeface="Calibri" panose="020F0502020204030204" pitchFamily="34" charset="0"/>
              </a:rPr>
              <a:t>Owner operator – </a:t>
            </a:r>
            <a:r>
              <a:rPr lang="en-US" sz="1400" dirty="0">
                <a:effectLst/>
                <a:latin typeface="Calibri" panose="020F0502020204030204" pitchFamily="34" charset="0"/>
                <a:ea typeface="Calibri" panose="020F0502020204030204" pitchFamily="34" charset="0"/>
              </a:rPr>
              <a:t>person that owns agricultural land and performs all of the farming/ management of that land</a:t>
            </a:r>
          </a:p>
          <a:p>
            <a:pPr marL="342900" marR="0" lvl="0" indent="-342900">
              <a:spcBef>
                <a:spcPts val="0"/>
              </a:spcBef>
              <a:spcAft>
                <a:spcPts val="0"/>
              </a:spcAft>
              <a:buSzPts val="1000"/>
              <a:buFont typeface="Symbol" panose="05050102010706020507" pitchFamily="18" charset="2"/>
              <a:buChar char=""/>
              <a:tabLst>
                <a:tab pos="457200" algn="l"/>
              </a:tabLst>
            </a:pPr>
            <a:r>
              <a:rPr lang="en-US" sz="1400" b="1" dirty="0">
                <a:effectLst/>
                <a:latin typeface="Calibri" panose="020F0502020204030204" pitchFamily="34" charset="0"/>
                <a:ea typeface="Calibri" panose="020F0502020204030204" pitchFamily="34" charset="0"/>
              </a:rPr>
              <a:t>Renter operator – </a:t>
            </a:r>
            <a:r>
              <a:rPr lang="en-US" sz="1400" dirty="0">
                <a:effectLst/>
                <a:latin typeface="Calibri" panose="020F0502020204030204" pitchFamily="34" charset="0"/>
                <a:ea typeface="Calibri" panose="020F0502020204030204" pitchFamily="34" charset="0"/>
              </a:rPr>
              <a:t>person that rents or leases agricultural land from another person and who performs the farming/ management of the rented land</a:t>
            </a:r>
          </a:p>
          <a:p>
            <a:pPr marL="342900" marR="0" lvl="0" indent="-342900">
              <a:spcBef>
                <a:spcPts val="0"/>
              </a:spcBef>
              <a:spcAft>
                <a:spcPts val="0"/>
              </a:spcAft>
              <a:buSzPts val="1000"/>
              <a:buFont typeface="Symbol" panose="05050102010706020507" pitchFamily="18" charset="2"/>
              <a:buChar char=""/>
              <a:tabLst>
                <a:tab pos="457200" algn="l"/>
              </a:tabLst>
            </a:pPr>
            <a:r>
              <a:rPr lang="en-US" sz="1400" b="1" dirty="0">
                <a:effectLst/>
                <a:latin typeface="Calibri" panose="020F0502020204030204" pitchFamily="34" charset="0"/>
                <a:ea typeface="Calibri" panose="020F0502020204030204" pitchFamily="34" charset="0"/>
              </a:rPr>
              <a:t>Non-operator Landowner – </a:t>
            </a:r>
            <a:r>
              <a:rPr lang="en-US" sz="1400" dirty="0">
                <a:effectLst/>
                <a:latin typeface="Calibri" panose="020F0502020204030204" pitchFamily="34" charset="0"/>
                <a:ea typeface="Calibri" panose="020F0502020204030204" pitchFamily="34" charset="0"/>
              </a:rPr>
              <a:t>person that owns agricultural land and has another person perform the farming/ management of the land</a:t>
            </a:r>
          </a:p>
        </p:txBody>
      </p:sp>
    </p:spTree>
    <p:extLst>
      <p:ext uri="{BB962C8B-B14F-4D97-AF65-F5344CB8AC3E}">
        <p14:creationId xmlns:p14="http://schemas.microsoft.com/office/powerpoint/2010/main" val="573630601"/>
      </p:ext>
    </p:extLst>
  </p:cSld>
  <p:clrMapOvr>
    <a:masterClrMapping/>
  </p:clrMapOvr>
</p:sld>
</file>

<file path=ppt/theme/theme1.xml><?xml version="1.0" encoding="utf-8"?>
<a:theme xmlns:a="http://schemas.openxmlformats.org/drawingml/2006/main" name="3_Office Theme">
  <a:themeElements>
    <a:clrScheme name="Custom 7">
      <a:dk1>
        <a:srgbClr val="413D49"/>
      </a:dk1>
      <a:lt1>
        <a:sysClr val="window" lastClr="FFFFFF"/>
      </a:lt1>
      <a:dk2>
        <a:srgbClr val="000000"/>
      </a:dk2>
      <a:lt2>
        <a:srgbClr val="DEDCE2"/>
      </a:lt2>
      <a:accent1>
        <a:srgbClr val="4CBD98"/>
      </a:accent1>
      <a:accent2>
        <a:srgbClr val="DEDCE2"/>
      </a:accent2>
      <a:accent3>
        <a:srgbClr val="F4552E"/>
      </a:accent3>
      <a:accent4>
        <a:srgbClr val="413D49"/>
      </a:accent4>
      <a:accent5>
        <a:srgbClr val="B0E2D1"/>
      </a:accent5>
      <a:accent6>
        <a:srgbClr val="BCB8C4"/>
      </a:accent6>
      <a:hlink>
        <a:srgbClr val="F4552E"/>
      </a:hlink>
      <a:folHlink>
        <a:srgbClr val="BCB8C4"/>
      </a:folHlink>
    </a:clrScheme>
    <a:fontScheme name="Custom 9">
      <a:majorFont>
        <a:latin typeface="Cambr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580</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Cambria</vt:lpstr>
      <vt:lpstr>Symbol</vt:lpstr>
      <vt:lpstr>Verdana</vt:lpstr>
      <vt:lpstr>3_Office Theme</vt:lpstr>
      <vt:lpstr>Key Definitions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Definitions</dc:title>
  <dc:creator>Kathy Boomer</dc:creator>
  <cp:lastModifiedBy>Kathy Boomer</cp:lastModifiedBy>
  <cp:revision>1</cp:revision>
  <dcterms:created xsi:type="dcterms:W3CDTF">2021-01-25T14:19:36Z</dcterms:created>
  <dcterms:modified xsi:type="dcterms:W3CDTF">2021-01-25T14:20:43Z</dcterms:modified>
</cp:coreProperties>
</file>