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8" r:id="rId3"/>
  </p:sldMasterIdLst>
  <p:notesMasterIdLst>
    <p:notesMasterId r:id="rId22"/>
  </p:notesMasterIdLst>
  <p:sldIdLst>
    <p:sldId id="313" r:id="rId4"/>
    <p:sldId id="330" r:id="rId5"/>
    <p:sldId id="328" r:id="rId6"/>
    <p:sldId id="331" r:id="rId7"/>
    <p:sldId id="332" r:id="rId8"/>
    <p:sldId id="324" r:id="rId9"/>
    <p:sldId id="333" r:id="rId10"/>
    <p:sldId id="307" r:id="rId11"/>
    <p:sldId id="335" r:id="rId12"/>
    <p:sldId id="308" r:id="rId13"/>
    <p:sldId id="334" r:id="rId14"/>
    <p:sldId id="336" r:id="rId15"/>
    <p:sldId id="337" r:id="rId16"/>
    <p:sldId id="339" r:id="rId17"/>
    <p:sldId id="267" r:id="rId18"/>
    <p:sldId id="309" r:id="rId19"/>
    <p:sldId id="857" r:id="rId20"/>
    <p:sldId id="29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9FDBFB-69A5-4B22-8104-3D201A2A7D0D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14317A-E4A8-4DF8-968D-BA35E4B0C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07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F019D-F9AA-4F30-B00F-54E070BE1E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98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FFAR connects with researchers with members of industry to deliver the best strategies, technologies and information to farmers and the agriculture community. </a:t>
            </a:r>
            <a:endParaRPr lang="en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F019D-F9AA-4F30-B00F-54E070BE1EF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39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941c9bcd6b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941c9bcd6b_2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g941c9bcd6b_2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4724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592BD-0460-433E-9310-75FF67919D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9BEDF8-A74B-42A2-9476-016BF9E203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46821-58B4-4125-B102-EB10BB0B4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F07B5-DE82-447B-BCDA-A2B082B083D7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C6A14-2AD5-444E-847D-F9FFDADDE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9C640-1C64-41D6-9F6D-BAADEBA9B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519D6-F866-4449-A399-513647C83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60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A874F-A77D-4A50-8C2D-52E9C92F6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8573B2-9A3F-4ACA-834A-322B6D9388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A9CE5-0A53-4251-9DF7-5CADFD02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F07B5-DE82-447B-BCDA-A2B082B083D7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A8EDB-31C8-40BB-9127-736FF780A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5256D-F60C-4C2F-8A21-D65EFDDF3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519D6-F866-4449-A399-513647C83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45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D9D6DE-8EE2-4EC3-B6BC-74B988C3BE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029259-CD31-4E04-9500-EA1D2774DF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DFB73-2744-489F-AA42-FE99620D8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F07B5-DE82-447B-BCDA-A2B082B083D7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086D4-8585-4CB2-9EB7-B9AF38C7C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5B47-05BA-42EA-940B-9CF27435B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519D6-F866-4449-A399-513647C83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81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Data 19">
            <a:extLst>
              <a:ext uri="{FF2B5EF4-FFF2-40B4-BE49-F238E27FC236}">
                <a16:creationId xmlns:a16="http://schemas.microsoft.com/office/drawing/2014/main" id="{5CB24590-5307-49FC-A54A-A0A5301E7580}"/>
              </a:ext>
            </a:extLst>
          </p:cNvPr>
          <p:cNvSpPr/>
          <p:nvPr userDrawn="1"/>
        </p:nvSpPr>
        <p:spPr>
          <a:xfrm>
            <a:off x="8454296" y="-1"/>
            <a:ext cx="1538233" cy="48795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117"/>
              <a:gd name="connsiteY0" fmla="*/ 10058 h 10058"/>
              <a:gd name="connsiteX1" fmla="*/ 2117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3731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7060 w 10117"/>
              <a:gd name="connsiteY3" fmla="*/ 10058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6708 w 10117"/>
              <a:gd name="connsiteY3" fmla="*/ 10058 h 10058"/>
              <a:gd name="connsiteX4" fmla="*/ 0 w 10117"/>
              <a:gd name="connsiteY4" fmla="*/ 10058 h 10058"/>
              <a:gd name="connsiteX0" fmla="*/ 0 w 10117"/>
              <a:gd name="connsiteY0" fmla="*/ 10058 h 10116"/>
              <a:gd name="connsiteX1" fmla="*/ 2997 w 10117"/>
              <a:gd name="connsiteY1" fmla="*/ 0 h 10116"/>
              <a:gd name="connsiteX2" fmla="*/ 10117 w 10117"/>
              <a:gd name="connsiteY2" fmla="*/ 0 h 10116"/>
              <a:gd name="connsiteX3" fmla="*/ 6767 w 10117"/>
              <a:gd name="connsiteY3" fmla="*/ 10116 h 10116"/>
              <a:gd name="connsiteX4" fmla="*/ 0 w 10117"/>
              <a:gd name="connsiteY4" fmla="*/ 10058 h 10116"/>
              <a:gd name="connsiteX0" fmla="*/ 0 w 10264"/>
              <a:gd name="connsiteY0" fmla="*/ 10116 h 10116"/>
              <a:gd name="connsiteX1" fmla="*/ 3144 w 10264"/>
              <a:gd name="connsiteY1" fmla="*/ 0 h 10116"/>
              <a:gd name="connsiteX2" fmla="*/ 10264 w 10264"/>
              <a:gd name="connsiteY2" fmla="*/ 0 h 10116"/>
              <a:gd name="connsiteX3" fmla="*/ 6914 w 10264"/>
              <a:gd name="connsiteY3" fmla="*/ 10116 h 10116"/>
              <a:gd name="connsiteX4" fmla="*/ 0 w 10264"/>
              <a:gd name="connsiteY4" fmla="*/ 10116 h 10116"/>
              <a:gd name="connsiteX0" fmla="*/ 0 w 10264"/>
              <a:gd name="connsiteY0" fmla="*/ 10116 h 10145"/>
              <a:gd name="connsiteX1" fmla="*/ 3144 w 10264"/>
              <a:gd name="connsiteY1" fmla="*/ 0 h 10145"/>
              <a:gd name="connsiteX2" fmla="*/ 10264 w 10264"/>
              <a:gd name="connsiteY2" fmla="*/ 0 h 10145"/>
              <a:gd name="connsiteX3" fmla="*/ 7002 w 10264"/>
              <a:gd name="connsiteY3" fmla="*/ 10145 h 10145"/>
              <a:gd name="connsiteX4" fmla="*/ 0 w 10264"/>
              <a:gd name="connsiteY4" fmla="*/ 10116 h 10145"/>
              <a:gd name="connsiteX0" fmla="*/ 0 w 13434"/>
              <a:gd name="connsiteY0" fmla="*/ 20349 h 20349"/>
              <a:gd name="connsiteX1" fmla="*/ 6314 w 13434"/>
              <a:gd name="connsiteY1" fmla="*/ 0 h 20349"/>
              <a:gd name="connsiteX2" fmla="*/ 13434 w 13434"/>
              <a:gd name="connsiteY2" fmla="*/ 0 h 20349"/>
              <a:gd name="connsiteX3" fmla="*/ 10172 w 13434"/>
              <a:gd name="connsiteY3" fmla="*/ 10145 h 20349"/>
              <a:gd name="connsiteX4" fmla="*/ 0 w 13434"/>
              <a:gd name="connsiteY4" fmla="*/ 20349 h 20349"/>
              <a:gd name="connsiteX0" fmla="*/ 0 w 13434"/>
              <a:gd name="connsiteY0" fmla="*/ 20349 h 20349"/>
              <a:gd name="connsiteX1" fmla="*/ 6314 w 13434"/>
              <a:gd name="connsiteY1" fmla="*/ 0 h 20349"/>
              <a:gd name="connsiteX2" fmla="*/ 13434 w 13434"/>
              <a:gd name="connsiteY2" fmla="*/ 0 h 20349"/>
              <a:gd name="connsiteX3" fmla="*/ 7031 w 13434"/>
              <a:gd name="connsiteY3" fmla="*/ 19971 h 20349"/>
              <a:gd name="connsiteX4" fmla="*/ 0 w 13434"/>
              <a:gd name="connsiteY4" fmla="*/ 20349 h 20349"/>
              <a:gd name="connsiteX0" fmla="*/ 0 w 13346"/>
              <a:gd name="connsiteY0" fmla="*/ 20029 h 20029"/>
              <a:gd name="connsiteX1" fmla="*/ 6226 w 13346"/>
              <a:gd name="connsiteY1" fmla="*/ 0 h 20029"/>
              <a:gd name="connsiteX2" fmla="*/ 13346 w 13346"/>
              <a:gd name="connsiteY2" fmla="*/ 0 h 20029"/>
              <a:gd name="connsiteX3" fmla="*/ 6943 w 13346"/>
              <a:gd name="connsiteY3" fmla="*/ 19971 h 20029"/>
              <a:gd name="connsiteX4" fmla="*/ 0 w 13346"/>
              <a:gd name="connsiteY4" fmla="*/ 20029 h 20029"/>
              <a:gd name="connsiteX0" fmla="*/ 0 w 13346"/>
              <a:gd name="connsiteY0" fmla="*/ 20087 h 20087"/>
              <a:gd name="connsiteX1" fmla="*/ 6226 w 13346"/>
              <a:gd name="connsiteY1" fmla="*/ 0 h 20087"/>
              <a:gd name="connsiteX2" fmla="*/ 13346 w 13346"/>
              <a:gd name="connsiteY2" fmla="*/ 0 h 20087"/>
              <a:gd name="connsiteX3" fmla="*/ 6943 w 13346"/>
              <a:gd name="connsiteY3" fmla="*/ 19971 h 20087"/>
              <a:gd name="connsiteX4" fmla="*/ 0 w 13346"/>
              <a:gd name="connsiteY4" fmla="*/ 20087 h 20087"/>
              <a:gd name="connsiteX0" fmla="*/ 0 w 13317"/>
              <a:gd name="connsiteY0" fmla="*/ 19942 h 19971"/>
              <a:gd name="connsiteX1" fmla="*/ 6197 w 13317"/>
              <a:gd name="connsiteY1" fmla="*/ 0 h 19971"/>
              <a:gd name="connsiteX2" fmla="*/ 13317 w 13317"/>
              <a:gd name="connsiteY2" fmla="*/ 0 h 19971"/>
              <a:gd name="connsiteX3" fmla="*/ 6914 w 13317"/>
              <a:gd name="connsiteY3" fmla="*/ 19971 h 19971"/>
              <a:gd name="connsiteX4" fmla="*/ 0 w 13317"/>
              <a:gd name="connsiteY4" fmla="*/ 19942 h 19971"/>
              <a:gd name="connsiteX0" fmla="*/ 0 w 13346"/>
              <a:gd name="connsiteY0" fmla="*/ 20029 h 20029"/>
              <a:gd name="connsiteX1" fmla="*/ 6226 w 13346"/>
              <a:gd name="connsiteY1" fmla="*/ 0 h 20029"/>
              <a:gd name="connsiteX2" fmla="*/ 13346 w 13346"/>
              <a:gd name="connsiteY2" fmla="*/ 0 h 20029"/>
              <a:gd name="connsiteX3" fmla="*/ 6943 w 13346"/>
              <a:gd name="connsiteY3" fmla="*/ 19971 h 20029"/>
              <a:gd name="connsiteX4" fmla="*/ 0 w 13346"/>
              <a:gd name="connsiteY4" fmla="*/ 20029 h 20029"/>
              <a:gd name="connsiteX0" fmla="*/ 0 w 13346"/>
              <a:gd name="connsiteY0" fmla="*/ 19942 h 19971"/>
              <a:gd name="connsiteX1" fmla="*/ 6226 w 13346"/>
              <a:gd name="connsiteY1" fmla="*/ 0 h 19971"/>
              <a:gd name="connsiteX2" fmla="*/ 13346 w 13346"/>
              <a:gd name="connsiteY2" fmla="*/ 0 h 19971"/>
              <a:gd name="connsiteX3" fmla="*/ 6943 w 13346"/>
              <a:gd name="connsiteY3" fmla="*/ 19971 h 19971"/>
              <a:gd name="connsiteX4" fmla="*/ 0 w 13346"/>
              <a:gd name="connsiteY4" fmla="*/ 19942 h 19971"/>
              <a:gd name="connsiteX0" fmla="*/ 0 w 13754"/>
              <a:gd name="connsiteY0" fmla="*/ 19897 h 19971"/>
              <a:gd name="connsiteX1" fmla="*/ 6634 w 13754"/>
              <a:gd name="connsiteY1" fmla="*/ 0 h 19971"/>
              <a:gd name="connsiteX2" fmla="*/ 13754 w 13754"/>
              <a:gd name="connsiteY2" fmla="*/ 0 h 19971"/>
              <a:gd name="connsiteX3" fmla="*/ 7351 w 13754"/>
              <a:gd name="connsiteY3" fmla="*/ 19971 h 19971"/>
              <a:gd name="connsiteX4" fmla="*/ 0 w 13754"/>
              <a:gd name="connsiteY4" fmla="*/ 19897 h 19971"/>
              <a:gd name="connsiteX0" fmla="*/ 0 w 13634"/>
              <a:gd name="connsiteY0" fmla="*/ 19976 h 19976"/>
              <a:gd name="connsiteX1" fmla="*/ 6514 w 13634"/>
              <a:gd name="connsiteY1" fmla="*/ 0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3634"/>
              <a:gd name="connsiteY0" fmla="*/ 19976 h 19976"/>
              <a:gd name="connsiteX1" fmla="*/ 8589 w 13634"/>
              <a:gd name="connsiteY1" fmla="*/ 695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3634"/>
              <a:gd name="connsiteY0" fmla="*/ 19976 h 19976"/>
              <a:gd name="connsiteX1" fmla="*/ 6934 w 13634"/>
              <a:gd name="connsiteY1" fmla="*/ 377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4447"/>
              <a:gd name="connsiteY0" fmla="*/ 19738 h 19971"/>
              <a:gd name="connsiteX1" fmla="*/ 7747 w 14447"/>
              <a:gd name="connsiteY1" fmla="*/ 377 h 19971"/>
              <a:gd name="connsiteX2" fmla="*/ 14447 w 14447"/>
              <a:gd name="connsiteY2" fmla="*/ 0 h 19971"/>
              <a:gd name="connsiteX3" fmla="*/ 8044 w 14447"/>
              <a:gd name="connsiteY3" fmla="*/ 19971 h 19971"/>
              <a:gd name="connsiteX4" fmla="*/ 0 w 14447"/>
              <a:gd name="connsiteY4" fmla="*/ 19738 h 19971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5604 w 14447"/>
              <a:gd name="connsiteY3" fmla="*/ 19614 h 19738"/>
              <a:gd name="connsiteX4" fmla="*/ 0 w 14447"/>
              <a:gd name="connsiteY4" fmla="*/ 19738 h 19738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4370 w 14447"/>
              <a:gd name="connsiteY3" fmla="*/ 19495 h 19738"/>
              <a:gd name="connsiteX4" fmla="*/ 0 w 14447"/>
              <a:gd name="connsiteY4" fmla="*/ 19738 h 19738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4931 w 14447"/>
              <a:gd name="connsiteY3" fmla="*/ 19713 h 19738"/>
              <a:gd name="connsiteX4" fmla="*/ 0 w 14447"/>
              <a:gd name="connsiteY4" fmla="*/ 19738 h 19738"/>
              <a:gd name="connsiteX0" fmla="*/ 0 w 12989"/>
              <a:gd name="connsiteY0" fmla="*/ 19817 h 19817"/>
              <a:gd name="connsiteX1" fmla="*/ 7747 w 12989"/>
              <a:gd name="connsiteY1" fmla="*/ 456 h 19817"/>
              <a:gd name="connsiteX2" fmla="*/ 12989 w 12989"/>
              <a:gd name="connsiteY2" fmla="*/ 0 h 19817"/>
              <a:gd name="connsiteX3" fmla="*/ 4931 w 12989"/>
              <a:gd name="connsiteY3" fmla="*/ 19792 h 19817"/>
              <a:gd name="connsiteX4" fmla="*/ 0 w 12989"/>
              <a:gd name="connsiteY4" fmla="*/ 19817 h 19817"/>
              <a:gd name="connsiteX0" fmla="*/ 0 w 14083"/>
              <a:gd name="connsiteY0" fmla="*/ 20075 h 20075"/>
              <a:gd name="connsiteX1" fmla="*/ 7747 w 14083"/>
              <a:gd name="connsiteY1" fmla="*/ 714 h 20075"/>
              <a:gd name="connsiteX2" fmla="*/ 14083 w 14083"/>
              <a:gd name="connsiteY2" fmla="*/ 0 h 20075"/>
              <a:gd name="connsiteX3" fmla="*/ 4931 w 14083"/>
              <a:gd name="connsiteY3" fmla="*/ 20050 h 20075"/>
              <a:gd name="connsiteX4" fmla="*/ 0 w 14083"/>
              <a:gd name="connsiteY4" fmla="*/ 20075 h 20075"/>
              <a:gd name="connsiteX0" fmla="*/ 0 w 14083"/>
              <a:gd name="connsiteY0" fmla="*/ 20075 h 20075"/>
              <a:gd name="connsiteX1" fmla="*/ 7747 w 14083"/>
              <a:gd name="connsiteY1" fmla="*/ 714 h 20075"/>
              <a:gd name="connsiteX2" fmla="*/ 14083 w 14083"/>
              <a:gd name="connsiteY2" fmla="*/ 0 h 20075"/>
              <a:gd name="connsiteX3" fmla="*/ 5436 w 14083"/>
              <a:gd name="connsiteY3" fmla="*/ 19911 h 20075"/>
              <a:gd name="connsiteX4" fmla="*/ 0 w 14083"/>
              <a:gd name="connsiteY4" fmla="*/ 20075 h 20075"/>
              <a:gd name="connsiteX0" fmla="*/ 0 w 14083"/>
              <a:gd name="connsiteY0" fmla="*/ 20075 h 20075"/>
              <a:gd name="connsiteX1" fmla="*/ 9822 w 14083"/>
              <a:gd name="connsiteY1" fmla="*/ 516 h 20075"/>
              <a:gd name="connsiteX2" fmla="*/ 14083 w 14083"/>
              <a:gd name="connsiteY2" fmla="*/ 0 h 20075"/>
              <a:gd name="connsiteX3" fmla="*/ 5436 w 14083"/>
              <a:gd name="connsiteY3" fmla="*/ 19911 h 20075"/>
              <a:gd name="connsiteX4" fmla="*/ 0 w 14083"/>
              <a:gd name="connsiteY4" fmla="*/ 20075 h 20075"/>
              <a:gd name="connsiteX0" fmla="*/ 0 w 14083"/>
              <a:gd name="connsiteY0" fmla="*/ 20115 h 20115"/>
              <a:gd name="connsiteX1" fmla="*/ 8308 w 14083"/>
              <a:gd name="connsiteY1" fmla="*/ 0 h 20115"/>
              <a:gd name="connsiteX2" fmla="*/ 14083 w 14083"/>
              <a:gd name="connsiteY2" fmla="*/ 40 h 20115"/>
              <a:gd name="connsiteX3" fmla="*/ 5436 w 14083"/>
              <a:gd name="connsiteY3" fmla="*/ 19951 h 20115"/>
              <a:gd name="connsiteX4" fmla="*/ 0 w 14083"/>
              <a:gd name="connsiteY4" fmla="*/ 20115 h 20115"/>
              <a:gd name="connsiteX0" fmla="*/ 0 w 14027"/>
              <a:gd name="connsiteY0" fmla="*/ 20115 h 20115"/>
              <a:gd name="connsiteX1" fmla="*/ 8308 w 14027"/>
              <a:gd name="connsiteY1" fmla="*/ 0 h 20115"/>
              <a:gd name="connsiteX2" fmla="*/ 14027 w 14027"/>
              <a:gd name="connsiteY2" fmla="*/ 0 h 20115"/>
              <a:gd name="connsiteX3" fmla="*/ 5436 w 14027"/>
              <a:gd name="connsiteY3" fmla="*/ 19951 h 20115"/>
              <a:gd name="connsiteX4" fmla="*/ 0 w 14027"/>
              <a:gd name="connsiteY4" fmla="*/ 20115 h 20115"/>
              <a:gd name="connsiteX0" fmla="*/ 0 w 14111"/>
              <a:gd name="connsiteY0" fmla="*/ 19996 h 19996"/>
              <a:gd name="connsiteX1" fmla="*/ 8392 w 14111"/>
              <a:gd name="connsiteY1" fmla="*/ 0 h 19996"/>
              <a:gd name="connsiteX2" fmla="*/ 14111 w 14111"/>
              <a:gd name="connsiteY2" fmla="*/ 0 h 19996"/>
              <a:gd name="connsiteX3" fmla="*/ 5520 w 14111"/>
              <a:gd name="connsiteY3" fmla="*/ 19951 h 19996"/>
              <a:gd name="connsiteX4" fmla="*/ 0 w 14111"/>
              <a:gd name="connsiteY4" fmla="*/ 19996 h 19996"/>
              <a:gd name="connsiteX0" fmla="*/ 0 w 12747"/>
              <a:gd name="connsiteY0" fmla="*/ 19996 h 19996"/>
              <a:gd name="connsiteX1" fmla="*/ 7028 w 12747"/>
              <a:gd name="connsiteY1" fmla="*/ 0 h 19996"/>
              <a:gd name="connsiteX2" fmla="*/ 12747 w 12747"/>
              <a:gd name="connsiteY2" fmla="*/ 0 h 19996"/>
              <a:gd name="connsiteX3" fmla="*/ 4156 w 12747"/>
              <a:gd name="connsiteY3" fmla="*/ 19951 h 19996"/>
              <a:gd name="connsiteX4" fmla="*/ 0 w 12747"/>
              <a:gd name="connsiteY4" fmla="*/ 19996 h 19996"/>
              <a:gd name="connsiteX0" fmla="*/ 0 w 12747"/>
              <a:gd name="connsiteY0" fmla="*/ 19996 h 19996"/>
              <a:gd name="connsiteX1" fmla="*/ 7028 w 12747"/>
              <a:gd name="connsiteY1" fmla="*/ 0 h 19996"/>
              <a:gd name="connsiteX2" fmla="*/ 12747 w 12747"/>
              <a:gd name="connsiteY2" fmla="*/ 0 h 19996"/>
              <a:gd name="connsiteX3" fmla="*/ 5659 w 12747"/>
              <a:gd name="connsiteY3" fmla="*/ 19975 h 19996"/>
              <a:gd name="connsiteX4" fmla="*/ 0 w 12747"/>
              <a:gd name="connsiteY4" fmla="*/ 19996 h 19996"/>
              <a:gd name="connsiteX0" fmla="*/ 0 w 13508"/>
              <a:gd name="connsiteY0" fmla="*/ 19996 h 19996"/>
              <a:gd name="connsiteX1" fmla="*/ 7028 w 13508"/>
              <a:gd name="connsiteY1" fmla="*/ 0 h 19996"/>
              <a:gd name="connsiteX2" fmla="*/ 13508 w 13508"/>
              <a:gd name="connsiteY2" fmla="*/ 26 h 19996"/>
              <a:gd name="connsiteX3" fmla="*/ 5659 w 13508"/>
              <a:gd name="connsiteY3" fmla="*/ 19975 h 19996"/>
              <a:gd name="connsiteX4" fmla="*/ 0 w 13508"/>
              <a:gd name="connsiteY4" fmla="*/ 19996 h 19996"/>
              <a:gd name="connsiteX0" fmla="*/ 0 w 13540"/>
              <a:gd name="connsiteY0" fmla="*/ 19996 h 19996"/>
              <a:gd name="connsiteX1" fmla="*/ 7028 w 13540"/>
              <a:gd name="connsiteY1" fmla="*/ 0 h 19996"/>
              <a:gd name="connsiteX2" fmla="*/ 13540 w 13540"/>
              <a:gd name="connsiteY2" fmla="*/ 0 h 19996"/>
              <a:gd name="connsiteX3" fmla="*/ 5659 w 13540"/>
              <a:gd name="connsiteY3" fmla="*/ 19975 h 19996"/>
              <a:gd name="connsiteX4" fmla="*/ 0 w 13540"/>
              <a:gd name="connsiteY4" fmla="*/ 19996 h 19996"/>
              <a:gd name="connsiteX0" fmla="*/ 0 w 13572"/>
              <a:gd name="connsiteY0" fmla="*/ 19996 h 19996"/>
              <a:gd name="connsiteX1" fmla="*/ 7028 w 13572"/>
              <a:gd name="connsiteY1" fmla="*/ 0 h 19996"/>
              <a:gd name="connsiteX2" fmla="*/ 13572 w 13572"/>
              <a:gd name="connsiteY2" fmla="*/ 0 h 19996"/>
              <a:gd name="connsiteX3" fmla="*/ 5659 w 13572"/>
              <a:gd name="connsiteY3" fmla="*/ 19975 h 19996"/>
              <a:gd name="connsiteX4" fmla="*/ 0 w 13572"/>
              <a:gd name="connsiteY4" fmla="*/ 19996 h 19996"/>
              <a:gd name="connsiteX0" fmla="*/ 0 w 13699"/>
              <a:gd name="connsiteY0" fmla="*/ 19917 h 19975"/>
              <a:gd name="connsiteX1" fmla="*/ 7155 w 13699"/>
              <a:gd name="connsiteY1" fmla="*/ 0 h 19975"/>
              <a:gd name="connsiteX2" fmla="*/ 13699 w 13699"/>
              <a:gd name="connsiteY2" fmla="*/ 0 h 19975"/>
              <a:gd name="connsiteX3" fmla="*/ 5786 w 13699"/>
              <a:gd name="connsiteY3" fmla="*/ 19975 h 19975"/>
              <a:gd name="connsiteX4" fmla="*/ 0 w 13699"/>
              <a:gd name="connsiteY4" fmla="*/ 19917 h 19975"/>
              <a:gd name="connsiteX0" fmla="*/ 0 w 13699"/>
              <a:gd name="connsiteY0" fmla="*/ 19917 h 19923"/>
              <a:gd name="connsiteX1" fmla="*/ 7155 w 13699"/>
              <a:gd name="connsiteY1" fmla="*/ 0 h 19923"/>
              <a:gd name="connsiteX2" fmla="*/ 13699 w 13699"/>
              <a:gd name="connsiteY2" fmla="*/ 0 h 19923"/>
              <a:gd name="connsiteX3" fmla="*/ 6325 w 13699"/>
              <a:gd name="connsiteY3" fmla="*/ 19923 h 19923"/>
              <a:gd name="connsiteX4" fmla="*/ 0 w 13699"/>
              <a:gd name="connsiteY4" fmla="*/ 19917 h 19923"/>
              <a:gd name="connsiteX0" fmla="*/ 0 w 13699"/>
              <a:gd name="connsiteY0" fmla="*/ 19917 h 19923"/>
              <a:gd name="connsiteX1" fmla="*/ 7155 w 13699"/>
              <a:gd name="connsiteY1" fmla="*/ 0 h 19923"/>
              <a:gd name="connsiteX2" fmla="*/ 13699 w 13699"/>
              <a:gd name="connsiteY2" fmla="*/ 0 h 19923"/>
              <a:gd name="connsiteX3" fmla="*/ 6357 w 13699"/>
              <a:gd name="connsiteY3" fmla="*/ 19923 h 19923"/>
              <a:gd name="connsiteX4" fmla="*/ 0 w 13699"/>
              <a:gd name="connsiteY4" fmla="*/ 19917 h 19923"/>
              <a:gd name="connsiteX0" fmla="*/ 0 w 9132"/>
              <a:gd name="connsiteY0" fmla="*/ 7223 h 19923"/>
              <a:gd name="connsiteX1" fmla="*/ 2588 w 9132"/>
              <a:gd name="connsiteY1" fmla="*/ 0 h 19923"/>
              <a:gd name="connsiteX2" fmla="*/ 9132 w 9132"/>
              <a:gd name="connsiteY2" fmla="*/ 0 h 19923"/>
              <a:gd name="connsiteX3" fmla="*/ 1790 w 9132"/>
              <a:gd name="connsiteY3" fmla="*/ 19923 h 19923"/>
              <a:gd name="connsiteX4" fmla="*/ 0 w 9132"/>
              <a:gd name="connsiteY4" fmla="*/ 7223 h 19923"/>
              <a:gd name="connsiteX0" fmla="*/ 0 w 10000"/>
              <a:gd name="connsiteY0" fmla="*/ 3625 h 3694"/>
              <a:gd name="connsiteX1" fmla="*/ 2834 w 10000"/>
              <a:gd name="connsiteY1" fmla="*/ 0 h 3694"/>
              <a:gd name="connsiteX2" fmla="*/ 10000 w 10000"/>
              <a:gd name="connsiteY2" fmla="*/ 0 h 3694"/>
              <a:gd name="connsiteX3" fmla="*/ 7204 w 10000"/>
              <a:gd name="connsiteY3" fmla="*/ 3694 h 3694"/>
              <a:gd name="connsiteX4" fmla="*/ 0 w 10000"/>
              <a:gd name="connsiteY4" fmla="*/ 3625 h 3694"/>
              <a:gd name="connsiteX0" fmla="*/ 0 w 7887"/>
              <a:gd name="connsiteY0" fmla="*/ 2544 h 10000"/>
              <a:gd name="connsiteX1" fmla="*/ 721 w 7887"/>
              <a:gd name="connsiteY1" fmla="*/ 0 h 10000"/>
              <a:gd name="connsiteX2" fmla="*/ 7887 w 7887"/>
              <a:gd name="connsiteY2" fmla="*/ 0 h 10000"/>
              <a:gd name="connsiteX3" fmla="*/ 5091 w 7887"/>
              <a:gd name="connsiteY3" fmla="*/ 10000 h 10000"/>
              <a:gd name="connsiteX4" fmla="*/ 0 w 7887"/>
              <a:gd name="connsiteY4" fmla="*/ 2544 h 10000"/>
              <a:gd name="connsiteX0" fmla="*/ 0 w 10000"/>
              <a:gd name="connsiteY0" fmla="*/ 2544 h 2562"/>
              <a:gd name="connsiteX1" fmla="*/ 914 w 10000"/>
              <a:gd name="connsiteY1" fmla="*/ 0 h 2562"/>
              <a:gd name="connsiteX2" fmla="*/ 10000 w 10000"/>
              <a:gd name="connsiteY2" fmla="*/ 0 h 2562"/>
              <a:gd name="connsiteX3" fmla="*/ 9050 w 10000"/>
              <a:gd name="connsiteY3" fmla="*/ 2562 h 2562"/>
              <a:gd name="connsiteX4" fmla="*/ 0 w 10000"/>
              <a:gd name="connsiteY4" fmla="*/ 2544 h 2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2562">
                <a:moveTo>
                  <a:pt x="0" y="2544"/>
                </a:moveTo>
                <a:lnTo>
                  <a:pt x="914" y="0"/>
                </a:lnTo>
                <a:lnTo>
                  <a:pt x="10000" y="0"/>
                </a:lnTo>
                <a:lnTo>
                  <a:pt x="9050" y="2562"/>
                </a:lnTo>
                <a:lnTo>
                  <a:pt x="0" y="2544"/>
                </a:lnTo>
                <a:close/>
              </a:path>
            </a:pathLst>
          </a:custGeom>
          <a:solidFill>
            <a:srgbClr val="44C5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345C110-A4CF-4965-B45D-467A182B96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175" y="485775"/>
            <a:ext cx="11682413" cy="6362700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76C3F3-7A50-4475-A40C-C343FE66ACE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56685" y="5353681"/>
            <a:ext cx="2069906" cy="884011"/>
            <a:chOff x="2023" y="1384"/>
            <a:chExt cx="3634" cy="1552"/>
          </a:xfrm>
          <a:solidFill>
            <a:schemeClr val="bg1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B2E07BD2-E926-48C3-8562-94BDE834F0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82" y="1882"/>
              <a:ext cx="374" cy="556"/>
            </a:xfrm>
            <a:custGeom>
              <a:avLst/>
              <a:gdLst>
                <a:gd name="T0" fmla="*/ 374 w 374"/>
                <a:gd name="T1" fmla="*/ 0 h 556"/>
                <a:gd name="T2" fmla="*/ 336 w 374"/>
                <a:gd name="T3" fmla="*/ 116 h 556"/>
                <a:gd name="T4" fmla="*/ 146 w 374"/>
                <a:gd name="T5" fmla="*/ 116 h 556"/>
                <a:gd name="T6" fmla="*/ 146 w 374"/>
                <a:gd name="T7" fmla="*/ 234 h 556"/>
                <a:gd name="T8" fmla="*/ 342 w 374"/>
                <a:gd name="T9" fmla="*/ 234 h 556"/>
                <a:gd name="T10" fmla="*/ 306 w 374"/>
                <a:gd name="T11" fmla="*/ 346 h 556"/>
                <a:gd name="T12" fmla="*/ 146 w 374"/>
                <a:gd name="T13" fmla="*/ 346 h 556"/>
                <a:gd name="T14" fmla="*/ 146 w 374"/>
                <a:gd name="T15" fmla="*/ 556 h 556"/>
                <a:gd name="T16" fmla="*/ 0 w 374"/>
                <a:gd name="T17" fmla="*/ 556 h 556"/>
                <a:gd name="T18" fmla="*/ 0 w 374"/>
                <a:gd name="T19" fmla="*/ 0 h 556"/>
                <a:gd name="T20" fmla="*/ 374 w 374"/>
                <a:gd name="T21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4" h="556">
                  <a:moveTo>
                    <a:pt x="374" y="0"/>
                  </a:moveTo>
                  <a:lnTo>
                    <a:pt x="336" y="116"/>
                  </a:lnTo>
                  <a:lnTo>
                    <a:pt x="146" y="116"/>
                  </a:lnTo>
                  <a:lnTo>
                    <a:pt x="146" y="234"/>
                  </a:lnTo>
                  <a:lnTo>
                    <a:pt x="342" y="234"/>
                  </a:lnTo>
                  <a:lnTo>
                    <a:pt x="306" y="346"/>
                  </a:lnTo>
                  <a:lnTo>
                    <a:pt x="146" y="346"/>
                  </a:lnTo>
                  <a:lnTo>
                    <a:pt x="146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37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F996DBDE-4DE4-4AD3-BB27-74140DE83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0" y="1882"/>
              <a:ext cx="372" cy="556"/>
            </a:xfrm>
            <a:custGeom>
              <a:avLst/>
              <a:gdLst>
                <a:gd name="T0" fmla="*/ 372 w 372"/>
                <a:gd name="T1" fmla="*/ 0 h 556"/>
                <a:gd name="T2" fmla="*/ 334 w 372"/>
                <a:gd name="T3" fmla="*/ 116 h 556"/>
                <a:gd name="T4" fmla="*/ 144 w 372"/>
                <a:gd name="T5" fmla="*/ 116 h 556"/>
                <a:gd name="T6" fmla="*/ 144 w 372"/>
                <a:gd name="T7" fmla="*/ 234 h 556"/>
                <a:gd name="T8" fmla="*/ 340 w 372"/>
                <a:gd name="T9" fmla="*/ 234 h 556"/>
                <a:gd name="T10" fmla="*/ 304 w 372"/>
                <a:gd name="T11" fmla="*/ 346 h 556"/>
                <a:gd name="T12" fmla="*/ 144 w 372"/>
                <a:gd name="T13" fmla="*/ 346 h 556"/>
                <a:gd name="T14" fmla="*/ 144 w 372"/>
                <a:gd name="T15" fmla="*/ 556 h 556"/>
                <a:gd name="T16" fmla="*/ 0 w 372"/>
                <a:gd name="T17" fmla="*/ 556 h 556"/>
                <a:gd name="T18" fmla="*/ 0 w 372"/>
                <a:gd name="T19" fmla="*/ 0 h 556"/>
                <a:gd name="T20" fmla="*/ 372 w 372"/>
                <a:gd name="T21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56">
                  <a:moveTo>
                    <a:pt x="372" y="0"/>
                  </a:moveTo>
                  <a:lnTo>
                    <a:pt x="334" y="116"/>
                  </a:lnTo>
                  <a:lnTo>
                    <a:pt x="144" y="116"/>
                  </a:lnTo>
                  <a:lnTo>
                    <a:pt x="144" y="234"/>
                  </a:lnTo>
                  <a:lnTo>
                    <a:pt x="340" y="234"/>
                  </a:lnTo>
                  <a:lnTo>
                    <a:pt x="304" y="346"/>
                  </a:lnTo>
                  <a:lnTo>
                    <a:pt x="144" y="346"/>
                  </a:lnTo>
                  <a:lnTo>
                    <a:pt x="144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54A06DAA-B230-4122-AC1B-D06F1DC945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36" y="1882"/>
              <a:ext cx="513" cy="556"/>
            </a:xfrm>
            <a:custGeom>
              <a:avLst/>
              <a:gdLst>
                <a:gd name="T0" fmla="*/ 339 w 513"/>
                <a:gd name="T1" fmla="*/ 458 h 556"/>
                <a:gd name="T2" fmla="*/ 165 w 513"/>
                <a:gd name="T3" fmla="*/ 458 h 556"/>
                <a:gd name="T4" fmla="*/ 137 w 513"/>
                <a:gd name="T5" fmla="*/ 556 h 556"/>
                <a:gd name="T6" fmla="*/ 0 w 513"/>
                <a:gd name="T7" fmla="*/ 556 h 556"/>
                <a:gd name="T8" fmla="*/ 175 w 513"/>
                <a:gd name="T9" fmla="*/ 0 h 556"/>
                <a:gd name="T10" fmla="*/ 331 w 513"/>
                <a:gd name="T11" fmla="*/ 0 h 556"/>
                <a:gd name="T12" fmla="*/ 513 w 513"/>
                <a:gd name="T13" fmla="*/ 556 h 556"/>
                <a:gd name="T14" fmla="*/ 365 w 513"/>
                <a:gd name="T15" fmla="*/ 556 h 556"/>
                <a:gd name="T16" fmla="*/ 339 w 513"/>
                <a:gd name="T17" fmla="*/ 458 h 556"/>
                <a:gd name="T18" fmla="*/ 187 w 513"/>
                <a:gd name="T19" fmla="*/ 346 h 556"/>
                <a:gd name="T20" fmla="*/ 313 w 513"/>
                <a:gd name="T21" fmla="*/ 346 h 556"/>
                <a:gd name="T22" fmla="*/ 253 w 513"/>
                <a:gd name="T23" fmla="*/ 136 h 556"/>
                <a:gd name="T24" fmla="*/ 187 w 513"/>
                <a:gd name="T25" fmla="*/ 34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3" h="556">
                  <a:moveTo>
                    <a:pt x="339" y="458"/>
                  </a:moveTo>
                  <a:lnTo>
                    <a:pt x="165" y="458"/>
                  </a:lnTo>
                  <a:lnTo>
                    <a:pt x="137" y="556"/>
                  </a:lnTo>
                  <a:lnTo>
                    <a:pt x="0" y="556"/>
                  </a:lnTo>
                  <a:lnTo>
                    <a:pt x="175" y="0"/>
                  </a:lnTo>
                  <a:lnTo>
                    <a:pt x="331" y="0"/>
                  </a:lnTo>
                  <a:lnTo>
                    <a:pt x="513" y="556"/>
                  </a:lnTo>
                  <a:lnTo>
                    <a:pt x="365" y="556"/>
                  </a:lnTo>
                  <a:lnTo>
                    <a:pt x="339" y="458"/>
                  </a:lnTo>
                  <a:close/>
                  <a:moveTo>
                    <a:pt x="187" y="346"/>
                  </a:moveTo>
                  <a:lnTo>
                    <a:pt x="313" y="346"/>
                  </a:lnTo>
                  <a:lnTo>
                    <a:pt x="253" y="136"/>
                  </a:lnTo>
                  <a:lnTo>
                    <a:pt x="187" y="3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E61439F0-95F7-4796-91A9-8B6117DF33A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" y="1882"/>
              <a:ext cx="440" cy="556"/>
            </a:xfrm>
            <a:custGeom>
              <a:avLst/>
              <a:gdLst>
                <a:gd name="T0" fmla="*/ 418 w 440"/>
                <a:gd name="T1" fmla="*/ 188 h 556"/>
                <a:gd name="T2" fmla="*/ 412 w 440"/>
                <a:gd name="T3" fmla="*/ 244 h 556"/>
                <a:gd name="T4" fmla="*/ 406 w 440"/>
                <a:gd name="T5" fmla="*/ 268 h 556"/>
                <a:gd name="T6" fmla="*/ 396 w 440"/>
                <a:gd name="T7" fmla="*/ 288 h 556"/>
                <a:gd name="T8" fmla="*/ 366 w 440"/>
                <a:gd name="T9" fmla="*/ 320 h 556"/>
                <a:gd name="T10" fmla="*/ 348 w 440"/>
                <a:gd name="T11" fmla="*/ 334 h 556"/>
                <a:gd name="T12" fmla="*/ 440 w 440"/>
                <a:gd name="T13" fmla="*/ 556 h 556"/>
                <a:gd name="T14" fmla="*/ 188 w 440"/>
                <a:gd name="T15" fmla="*/ 346 h 556"/>
                <a:gd name="T16" fmla="*/ 142 w 440"/>
                <a:gd name="T17" fmla="*/ 556 h 556"/>
                <a:gd name="T18" fmla="*/ 0 w 440"/>
                <a:gd name="T19" fmla="*/ 0 h 556"/>
                <a:gd name="T20" fmla="*/ 242 w 440"/>
                <a:gd name="T21" fmla="*/ 0 h 556"/>
                <a:gd name="T22" fmla="*/ 288 w 440"/>
                <a:gd name="T23" fmla="*/ 4 h 556"/>
                <a:gd name="T24" fmla="*/ 324 w 440"/>
                <a:gd name="T25" fmla="*/ 14 h 556"/>
                <a:gd name="T26" fmla="*/ 340 w 440"/>
                <a:gd name="T27" fmla="*/ 22 h 556"/>
                <a:gd name="T28" fmla="*/ 368 w 440"/>
                <a:gd name="T29" fmla="*/ 40 h 556"/>
                <a:gd name="T30" fmla="*/ 378 w 440"/>
                <a:gd name="T31" fmla="*/ 52 h 556"/>
                <a:gd name="T32" fmla="*/ 396 w 440"/>
                <a:gd name="T33" fmla="*/ 76 h 556"/>
                <a:gd name="T34" fmla="*/ 408 w 440"/>
                <a:gd name="T35" fmla="*/ 106 h 556"/>
                <a:gd name="T36" fmla="*/ 414 w 440"/>
                <a:gd name="T37" fmla="*/ 120 h 556"/>
                <a:gd name="T38" fmla="*/ 418 w 440"/>
                <a:gd name="T39" fmla="*/ 154 h 556"/>
                <a:gd name="T40" fmla="*/ 418 w 440"/>
                <a:gd name="T41" fmla="*/ 188 h 556"/>
                <a:gd name="T42" fmla="*/ 216 w 440"/>
                <a:gd name="T43" fmla="*/ 250 h 556"/>
                <a:gd name="T44" fmla="*/ 230 w 440"/>
                <a:gd name="T45" fmla="*/ 248 h 556"/>
                <a:gd name="T46" fmla="*/ 254 w 440"/>
                <a:gd name="T47" fmla="*/ 240 h 556"/>
                <a:gd name="T48" fmla="*/ 262 w 440"/>
                <a:gd name="T49" fmla="*/ 234 h 556"/>
                <a:gd name="T50" fmla="*/ 274 w 440"/>
                <a:gd name="T51" fmla="*/ 214 h 556"/>
                <a:gd name="T52" fmla="*/ 278 w 440"/>
                <a:gd name="T53" fmla="*/ 188 h 556"/>
                <a:gd name="T54" fmla="*/ 278 w 440"/>
                <a:gd name="T55" fmla="*/ 176 h 556"/>
                <a:gd name="T56" fmla="*/ 274 w 440"/>
                <a:gd name="T57" fmla="*/ 150 h 556"/>
                <a:gd name="T58" fmla="*/ 262 w 440"/>
                <a:gd name="T59" fmla="*/ 130 h 556"/>
                <a:gd name="T60" fmla="*/ 244 w 440"/>
                <a:gd name="T61" fmla="*/ 120 h 556"/>
                <a:gd name="T62" fmla="*/ 216 w 440"/>
                <a:gd name="T63" fmla="*/ 116 h 556"/>
                <a:gd name="T64" fmla="*/ 142 w 440"/>
                <a:gd name="T65" fmla="*/ 25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40" h="556">
                  <a:moveTo>
                    <a:pt x="418" y="188"/>
                  </a:moveTo>
                  <a:lnTo>
                    <a:pt x="418" y="188"/>
                  </a:lnTo>
                  <a:lnTo>
                    <a:pt x="416" y="218"/>
                  </a:lnTo>
                  <a:lnTo>
                    <a:pt x="412" y="244"/>
                  </a:lnTo>
                  <a:lnTo>
                    <a:pt x="412" y="244"/>
                  </a:lnTo>
                  <a:lnTo>
                    <a:pt x="406" y="268"/>
                  </a:lnTo>
                  <a:lnTo>
                    <a:pt x="396" y="288"/>
                  </a:lnTo>
                  <a:lnTo>
                    <a:pt x="396" y="288"/>
                  </a:lnTo>
                  <a:lnTo>
                    <a:pt x="382" y="306"/>
                  </a:lnTo>
                  <a:lnTo>
                    <a:pt x="366" y="320"/>
                  </a:lnTo>
                  <a:lnTo>
                    <a:pt x="366" y="320"/>
                  </a:lnTo>
                  <a:lnTo>
                    <a:pt x="348" y="334"/>
                  </a:lnTo>
                  <a:lnTo>
                    <a:pt x="324" y="346"/>
                  </a:lnTo>
                  <a:lnTo>
                    <a:pt x="440" y="556"/>
                  </a:lnTo>
                  <a:lnTo>
                    <a:pt x="286" y="556"/>
                  </a:lnTo>
                  <a:lnTo>
                    <a:pt x="188" y="346"/>
                  </a:lnTo>
                  <a:lnTo>
                    <a:pt x="142" y="346"/>
                  </a:lnTo>
                  <a:lnTo>
                    <a:pt x="142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66" y="2"/>
                  </a:lnTo>
                  <a:lnTo>
                    <a:pt x="288" y="4"/>
                  </a:lnTo>
                  <a:lnTo>
                    <a:pt x="308" y="8"/>
                  </a:lnTo>
                  <a:lnTo>
                    <a:pt x="324" y="14"/>
                  </a:lnTo>
                  <a:lnTo>
                    <a:pt x="324" y="14"/>
                  </a:lnTo>
                  <a:lnTo>
                    <a:pt x="340" y="22"/>
                  </a:lnTo>
                  <a:lnTo>
                    <a:pt x="356" y="30"/>
                  </a:lnTo>
                  <a:lnTo>
                    <a:pt x="368" y="40"/>
                  </a:lnTo>
                  <a:lnTo>
                    <a:pt x="378" y="52"/>
                  </a:lnTo>
                  <a:lnTo>
                    <a:pt x="378" y="52"/>
                  </a:lnTo>
                  <a:lnTo>
                    <a:pt x="388" y="64"/>
                  </a:lnTo>
                  <a:lnTo>
                    <a:pt x="396" y="76"/>
                  </a:lnTo>
                  <a:lnTo>
                    <a:pt x="404" y="90"/>
                  </a:lnTo>
                  <a:lnTo>
                    <a:pt x="408" y="106"/>
                  </a:lnTo>
                  <a:lnTo>
                    <a:pt x="408" y="106"/>
                  </a:lnTo>
                  <a:lnTo>
                    <a:pt x="414" y="120"/>
                  </a:lnTo>
                  <a:lnTo>
                    <a:pt x="416" y="138"/>
                  </a:lnTo>
                  <a:lnTo>
                    <a:pt x="418" y="154"/>
                  </a:lnTo>
                  <a:lnTo>
                    <a:pt x="418" y="172"/>
                  </a:lnTo>
                  <a:lnTo>
                    <a:pt x="418" y="188"/>
                  </a:lnTo>
                  <a:close/>
                  <a:moveTo>
                    <a:pt x="142" y="250"/>
                  </a:moveTo>
                  <a:lnTo>
                    <a:pt x="216" y="250"/>
                  </a:lnTo>
                  <a:lnTo>
                    <a:pt x="216" y="250"/>
                  </a:lnTo>
                  <a:lnTo>
                    <a:pt x="230" y="248"/>
                  </a:lnTo>
                  <a:lnTo>
                    <a:pt x="242" y="246"/>
                  </a:lnTo>
                  <a:lnTo>
                    <a:pt x="254" y="240"/>
                  </a:lnTo>
                  <a:lnTo>
                    <a:pt x="262" y="234"/>
                  </a:lnTo>
                  <a:lnTo>
                    <a:pt x="262" y="234"/>
                  </a:lnTo>
                  <a:lnTo>
                    <a:pt x="270" y="226"/>
                  </a:lnTo>
                  <a:lnTo>
                    <a:pt x="274" y="214"/>
                  </a:lnTo>
                  <a:lnTo>
                    <a:pt x="278" y="202"/>
                  </a:lnTo>
                  <a:lnTo>
                    <a:pt x="278" y="188"/>
                  </a:lnTo>
                  <a:lnTo>
                    <a:pt x="278" y="176"/>
                  </a:lnTo>
                  <a:lnTo>
                    <a:pt x="278" y="176"/>
                  </a:lnTo>
                  <a:lnTo>
                    <a:pt x="278" y="162"/>
                  </a:lnTo>
                  <a:lnTo>
                    <a:pt x="274" y="150"/>
                  </a:lnTo>
                  <a:lnTo>
                    <a:pt x="270" y="140"/>
                  </a:lnTo>
                  <a:lnTo>
                    <a:pt x="262" y="130"/>
                  </a:lnTo>
                  <a:lnTo>
                    <a:pt x="254" y="124"/>
                  </a:lnTo>
                  <a:lnTo>
                    <a:pt x="244" y="120"/>
                  </a:lnTo>
                  <a:lnTo>
                    <a:pt x="230" y="116"/>
                  </a:lnTo>
                  <a:lnTo>
                    <a:pt x="216" y="116"/>
                  </a:lnTo>
                  <a:lnTo>
                    <a:pt x="142" y="116"/>
                  </a:lnTo>
                  <a:lnTo>
                    <a:pt x="142" y="2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62D2D058-1C11-4B7A-8157-1BA3AB0CF2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23" y="1384"/>
              <a:ext cx="1553" cy="1552"/>
            </a:xfrm>
            <a:custGeom>
              <a:avLst/>
              <a:gdLst>
                <a:gd name="T0" fmla="*/ 778 w 1553"/>
                <a:gd name="T1" fmla="*/ 0 h 1552"/>
                <a:gd name="T2" fmla="*/ 698 w 1553"/>
                <a:gd name="T3" fmla="*/ 4 h 1552"/>
                <a:gd name="T4" fmla="*/ 622 w 1553"/>
                <a:gd name="T5" fmla="*/ 16 h 1552"/>
                <a:gd name="T6" fmla="*/ 546 w 1553"/>
                <a:gd name="T7" fmla="*/ 34 h 1552"/>
                <a:gd name="T8" fmla="*/ 476 w 1553"/>
                <a:gd name="T9" fmla="*/ 62 h 1552"/>
                <a:gd name="T10" fmla="*/ 408 w 1553"/>
                <a:gd name="T11" fmla="*/ 94 h 1552"/>
                <a:gd name="T12" fmla="*/ 344 w 1553"/>
                <a:gd name="T13" fmla="*/ 132 h 1552"/>
                <a:gd name="T14" fmla="*/ 284 w 1553"/>
                <a:gd name="T15" fmla="*/ 178 h 1552"/>
                <a:gd name="T16" fmla="*/ 228 w 1553"/>
                <a:gd name="T17" fmla="*/ 228 h 1552"/>
                <a:gd name="T18" fmla="*/ 178 w 1553"/>
                <a:gd name="T19" fmla="*/ 282 h 1552"/>
                <a:gd name="T20" fmla="*/ 134 w 1553"/>
                <a:gd name="T21" fmla="*/ 342 h 1552"/>
                <a:gd name="T22" fmla="*/ 94 w 1553"/>
                <a:gd name="T23" fmla="*/ 406 h 1552"/>
                <a:gd name="T24" fmla="*/ 62 w 1553"/>
                <a:gd name="T25" fmla="*/ 474 h 1552"/>
                <a:gd name="T26" fmla="*/ 36 w 1553"/>
                <a:gd name="T27" fmla="*/ 546 h 1552"/>
                <a:gd name="T28" fmla="*/ 16 w 1553"/>
                <a:gd name="T29" fmla="*/ 620 h 1552"/>
                <a:gd name="T30" fmla="*/ 4 w 1553"/>
                <a:gd name="T31" fmla="*/ 698 h 1552"/>
                <a:gd name="T32" fmla="*/ 0 w 1553"/>
                <a:gd name="T33" fmla="*/ 778 h 1552"/>
                <a:gd name="T34" fmla="*/ 2 w 1553"/>
                <a:gd name="T35" fmla="*/ 828 h 1552"/>
                <a:gd name="T36" fmla="*/ 16 w 1553"/>
                <a:gd name="T37" fmla="*/ 928 h 1552"/>
                <a:gd name="T38" fmla="*/ 40 w 1553"/>
                <a:gd name="T39" fmla="*/ 1024 h 1552"/>
                <a:gd name="T40" fmla="*/ 78 w 1553"/>
                <a:gd name="T41" fmla="*/ 1114 h 1552"/>
                <a:gd name="T42" fmla="*/ 196 w 1553"/>
                <a:gd name="T43" fmla="*/ 842 h 1552"/>
                <a:gd name="T44" fmla="*/ 214 w 1553"/>
                <a:gd name="T45" fmla="*/ 1312 h 1552"/>
                <a:gd name="T46" fmla="*/ 248 w 1553"/>
                <a:gd name="T47" fmla="*/ 1346 h 1552"/>
                <a:gd name="T48" fmla="*/ 324 w 1553"/>
                <a:gd name="T49" fmla="*/ 1408 h 1552"/>
                <a:gd name="T50" fmla="*/ 540 w 1553"/>
                <a:gd name="T51" fmla="*/ 844 h 1552"/>
                <a:gd name="T52" fmla="*/ 502 w 1553"/>
                <a:gd name="T53" fmla="*/ 1504 h 1552"/>
                <a:gd name="T54" fmla="*/ 544 w 1553"/>
                <a:gd name="T55" fmla="*/ 1518 h 1552"/>
                <a:gd name="T56" fmla="*/ 630 w 1553"/>
                <a:gd name="T57" fmla="*/ 1540 h 1552"/>
                <a:gd name="T58" fmla="*/ 886 w 1553"/>
                <a:gd name="T59" fmla="*/ 844 h 1552"/>
                <a:gd name="T60" fmla="*/ 834 w 1553"/>
                <a:gd name="T61" fmla="*/ 1552 h 1552"/>
                <a:gd name="T62" fmla="*/ 884 w 1553"/>
                <a:gd name="T63" fmla="*/ 1546 h 1552"/>
                <a:gd name="T64" fmla="*/ 983 w 1553"/>
                <a:gd name="T65" fmla="*/ 1526 h 1552"/>
                <a:gd name="T66" fmla="*/ 1231 w 1553"/>
                <a:gd name="T67" fmla="*/ 842 h 1552"/>
                <a:gd name="T68" fmla="*/ 1219 w 1553"/>
                <a:gd name="T69" fmla="*/ 1416 h 1552"/>
                <a:gd name="T70" fmla="*/ 1257 w 1553"/>
                <a:gd name="T71" fmla="*/ 1388 h 1552"/>
                <a:gd name="T72" fmla="*/ 1325 w 1553"/>
                <a:gd name="T73" fmla="*/ 1328 h 1552"/>
                <a:gd name="T74" fmla="*/ 1387 w 1553"/>
                <a:gd name="T75" fmla="*/ 1258 h 1552"/>
                <a:gd name="T76" fmla="*/ 1439 w 1553"/>
                <a:gd name="T77" fmla="*/ 1184 h 1552"/>
                <a:gd name="T78" fmla="*/ 1483 w 1553"/>
                <a:gd name="T79" fmla="*/ 1102 h 1552"/>
                <a:gd name="T80" fmla="*/ 1517 w 1553"/>
                <a:gd name="T81" fmla="*/ 1014 h 1552"/>
                <a:gd name="T82" fmla="*/ 1541 w 1553"/>
                <a:gd name="T83" fmla="*/ 922 h 1552"/>
                <a:gd name="T84" fmla="*/ 1553 w 1553"/>
                <a:gd name="T85" fmla="*/ 826 h 1552"/>
                <a:gd name="T86" fmla="*/ 1553 w 1553"/>
                <a:gd name="T87" fmla="*/ 778 h 1552"/>
                <a:gd name="T88" fmla="*/ 1549 w 1553"/>
                <a:gd name="T89" fmla="*/ 698 h 1552"/>
                <a:gd name="T90" fmla="*/ 1539 w 1553"/>
                <a:gd name="T91" fmla="*/ 620 h 1552"/>
                <a:gd name="T92" fmla="*/ 1519 w 1553"/>
                <a:gd name="T93" fmla="*/ 546 h 1552"/>
                <a:gd name="T94" fmla="*/ 1493 w 1553"/>
                <a:gd name="T95" fmla="*/ 474 h 1552"/>
                <a:gd name="T96" fmla="*/ 1461 w 1553"/>
                <a:gd name="T97" fmla="*/ 406 h 1552"/>
                <a:gd name="T98" fmla="*/ 1421 w 1553"/>
                <a:gd name="T99" fmla="*/ 342 h 1552"/>
                <a:gd name="T100" fmla="*/ 1377 w 1553"/>
                <a:gd name="T101" fmla="*/ 282 h 1552"/>
                <a:gd name="T102" fmla="*/ 1327 w 1553"/>
                <a:gd name="T103" fmla="*/ 228 h 1552"/>
                <a:gd name="T104" fmla="*/ 1271 w 1553"/>
                <a:gd name="T105" fmla="*/ 178 h 1552"/>
                <a:gd name="T106" fmla="*/ 1211 w 1553"/>
                <a:gd name="T107" fmla="*/ 132 h 1552"/>
                <a:gd name="T108" fmla="*/ 1147 w 1553"/>
                <a:gd name="T109" fmla="*/ 94 h 1552"/>
                <a:gd name="T110" fmla="*/ 1079 w 1553"/>
                <a:gd name="T111" fmla="*/ 62 h 1552"/>
                <a:gd name="T112" fmla="*/ 1007 w 1553"/>
                <a:gd name="T113" fmla="*/ 34 h 1552"/>
                <a:gd name="T114" fmla="*/ 933 w 1553"/>
                <a:gd name="T115" fmla="*/ 16 h 1552"/>
                <a:gd name="T116" fmla="*/ 858 w 1553"/>
                <a:gd name="T117" fmla="*/ 4 h 1552"/>
                <a:gd name="T118" fmla="*/ 778 w 1553"/>
                <a:gd name="T119" fmla="*/ 0 h 1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53" h="1552">
                  <a:moveTo>
                    <a:pt x="778" y="0"/>
                  </a:moveTo>
                  <a:lnTo>
                    <a:pt x="778" y="0"/>
                  </a:lnTo>
                  <a:lnTo>
                    <a:pt x="738" y="2"/>
                  </a:lnTo>
                  <a:lnTo>
                    <a:pt x="698" y="4"/>
                  </a:lnTo>
                  <a:lnTo>
                    <a:pt x="660" y="8"/>
                  </a:lnTo>
                  <a:lnTo>
                    <a:pt x="622" y="16"/>
                  </a:lnTo>
                  <a:lnTo>
                    <a:pt x="584" y="24"/>
                  </a:lnTo>
                  <a:lnTo>
                    <a:pt x="546" y="34"/>
                  </a:lnTo>
                  <a:lnTo>
                    <a:pt x="510" y="48"/>
                  </a:lnTo>
                  <a:lnTo>
                    <a:pt x="476" y="62"/>
                  </a:lnTo>
                  <a:lnTo>
                    <a:pt x="440" y="76"/>
                  </a:lnTo>
                  <a:lnTo>
                    <a:pt x="408" y="94"/>
                  </a:lnTo>
                  <a:lnTo>
                    <a:pt x="374" y="112"/>
                  </a:lnTo>
                  <a:lnTo>
                    <a:pt x="344" y="132"/>
                  </a:lnTo>
                  <a:lnTo>
                    <a:pt x="312" y="154"/>
                  </a:lnTo>
                  <a:lnTo>
                    <a:pt x="284" y="178"/>
                  </a:lnTo>
                  <a:lnTo>
                    <a:pt x="256" y="202"/>
                  </a:lnTo>
                  <a:lnTo>
                    <a:pt x="228" y="228"/>
                  </a:lnTo>
                  <a:lnTo>
                    <a:pt x="202" y="254"/>
                  </a:lnTo>
                  <a:lnTo>
                    <a:pt x="178" y="282"/>
                  </a:lnTo>
                  <a:lnTo>
                    <a:pt x="156" y="312"/>
                  </a:lnTo>
                  <a:lnTo>
                    <a:pt x="134" y="342"/>
                  </a:lnTo>
                  <a:lnTo>
                    <a:pt x="114" y="374"/>
                  </a:lnTo>
                  <a:lnTo>
                    <a:pt x="94" y="406"/>
                  </a:lnTo>
                  <a:lnTo>
                    <a:pt x="78" y="440"/>
                  </a:lnTo>
                  <a:lnTo>
                    <a:pt x="62" y="474"/>
                  </a:lnTo>
                  <a:lnTo>
                    <a:pt x="48" y="510"/>
                  </a:lnTo>
                  <a:lnTo>
                    <a:pt x="36" y="546"/>
                  </a:lnTo>
                  <a:lnTo>
                    <a:pt x="26" y="582"/>
                  </a:lnTo>
                  <a:lnTo>
                    <a:pt x="16" y="620"/>
                  </a:lnTo>
                  <a:lnTo>
                    <a:pt x="10" y="658"/>
                  </a:lnTo>
                  <a:lnTo>
                    <a:pt x="4" y="698"/>
                  </a:lnTo>
                  <a:lnTo>
                    <a:pt x="2" y="738"/>
                  </a:lnTo>
                  <a:lnTo>
                    <a:pt x="0" y="778"/>
                  </a:lnTo>
                  <a:lnTo>
                    <a:pt x="0" y="778"/>
                  </a:lnTo>
                  <a:lnTo>
                    <a:pt x="2" y="828"/>
                  </a:lnTo>
                  <a:lnTo>
                    <a:pt x="8" y="880"/>
                  </a:lnTo>
                  <a:lnTo>
                    <a:pt x="16" y="928"/>
                  </a:lnTo>
                  <a:lnTo>
                    <a:pt x="26" y="978"/>
                  </a:lnTo>
                  <a:lnTo>
                    <a:pt x="40" y="1024"/>
                  </a:lnTo>
                  <a:lnTo>
                    <a:pt x="58" y="1070"/>
                  </a:lnTo>
                  <a:lnTo>
                    <a:pt x="78" y="1114"/>
                  </a:lnTo>
                  <a:lnTo>
                    <a:pt x="100" y="1158"/>
                  </a:lnTo>
                  <a:lnTo>
                    <a:pt x="196" y="842"/>
                  </a:lnTo>
                  <a:lnTo>
                    <a:pt x="356" y="842"/>
                  </a:lnTo>
                  <a:lnTo>
                    <a:pt x="214" y="1312"/>
                  </a:lnTo>
                  <a:lnTo>
                    <a:pt x="214" y="1312"/>
                  </a:lnTo>
                  <a:lnTo>
                    <a:pt x="248" y="1346"/>
                  </a:lnTo>
                  <a:lnTo>
                    <a:pt x="286" y="1378"/>
                  </a:lnTo>
                  <a:lnTo>
                    <a:pt x="324" y="1408"/>
                  </a:lnTo>
                  <a:lnTo>
                    <a:pt x="364" y="1434"/>
                  </a:lnTo>
                  <a:lnTo>
                    <a:pt x="540" y="844"/>
                  </a:lnTo>
                  <a:lnTo>
                    <a:pt x="700" y="844"/>
                  </a:lnTo>
                  <a:lnTo>
                    <a:pt x="502" y="1504"/>
                  </a:lnTo>
                  <a:lnTo>
                    <a:pt x="502" y="1504"/>
                  </a:lnTo>
                  <a:lnTo>
                    <a:pt x="544" y="1518"/>
                  </a:lnTo>
                  <a:lnTo>
                    <a:pt x="586" y="1530"/>
                  </a:lnTo>
                  <a:lnTo>
                    <a:pt x="630" y="1540"/>
                  </a:lnTo>
                  <a:lnTo>
                    <a:pt x="674" y="1548"/>
                  </a:lnTo>
                  <a:lnTo>
                    <a:pt x="886" y="844"/>
                  </a:lnTo>
                  <a:lnTo>
                    <a:pt x="1045" y="844"/>
                  </a:lnTo>
                  <a:lnTo>
                    <a:pt x="834" y="1552"/>
                  </a:lnTo>
                  <a:lnTo>
                    <a:pt x="834" y="1552"/>
                  </a:lnTo>
                  <a:lnTo>
                    <a:pt x="884" y="1546"/>
                  </a:lnTo>
                  <a:lnTo>
                    <a:pt x="933" y="1538"/>
                  </a:lnTo>
                  <a:lnTo>
                    <a:pt x="983" y="1526"/>
                  </a:lnTo>
                  <a:lnTo>
                    <a:pt x="1031" y="1512"/>
                  </a:lnTo>
                  <a:lnTo>
                    <a:pt x="1231" y="842"/>
                  </a:lnTo>
                  <a:lnTo>
                    <a:pt x="1391" y="842"/>
                  </a:lnTo>
                  <a:lnTo>
                    <a:pt x="1219" y="1416"/>
                  </a:lnTo>
                  <a:lnTo>
                    <a:pt x="1219" y="1416"/>
                  </a:lnTo>
                  <a:lnTo>
                    <a:pt x="1257" y="1388"/>
                  </a:lnTo>
                  <a:lnTo>
                    <a:pt x="1291" y="1358"/>
                  </a:lnTo>
                  <a:lnTo>
                    <a:pt x="1325" y="1328"/>
                  </a:lnTo>
                  <a:lnTo>
                    <a:pt x="1357" y="1294"/>
                  </a:lnTo>
                  <a:lnTo>
                    <a:pt x="1387" y="1258"/>
                  </a:lnTo>
                  <a:lnTo>
                    <a:pt x="1415" y="1222"/>
                  </a:lnTo>
                  <a:lnTo>
                    <a:pt x="1439" y="1184"/>
                  </a:lnTo>
                  <a:lnTo>
                    <a:pt x="1463" y="1144"/>
                  </a:lnTo>
                  <a:lnTo>
                    <a:pt x="1483" y="1102"/>
                  </a:lnTo>
                  <a:lnTo>
                    <a:pt x="1501" y="1058"/>
                  </a:lnTo>
                  <a:lnTo>
                    <a:pt x="1517" y="1014"/>
                  </a:lnTo>
                  <a:lnTo>
                    <a:pt x="1531" y="968"/>
                  </a:lnTo>
                  <a:lnTo>
                    <a:pt x="1541" y="922"/>
                  </a:lnTo>
                  <a:lnTo>
                    <a:pt x="1547" y="874"/>
                  </a:lnTo>
                  <a:lnTo>
                    <a:pt x="1553" y="826"/>
                  </a:lnTo>
                  <a:lnTo>
                    <a:pt x="1553" y="778"/>
                  </a:lnTo>
                  <a:lnTo>
                    <a:pt x="1553" y="778"/>
                  </a:lnTo>
                  <a:lnTo>
                    <a:pt x="1553" y="738"/>
                  </a:lnTo>
                  <a:lnTo>
                    <a:pt x="1549" y="698"/>
                  </a:lnTo>
                  <a:lnTo>
                    <a:pt x="1545" y="658"/>
                  </a:lnTo>
                  <a:lnTo>
                    <a:pt x="1539" y="620"/>
                  </a:lnTo>
                  <a:lnTo>
                    <a:pt x="1529" y="582"/>
                  </a:lnTo>
                  <a:lnTo>
                    <a:pt x="1519" y="546"/>
                  </a:lnTo>
                  <a:lnTo>
                    <a:pt x="1507" y="510"/>
                  </a:lnTo>
                  <a:lnTo>
                    <a:pt x="1493" y="474"/>
                  </a:lnTo>
                  <a:lnTo>
                    <a:pt x="1477" y="440"/>
                  </a:lnTo>
                  <a:lnTo>
                    <a:pt x="1461" y="406"/>
                  </a:lnTo>
                  <a:lnTo>
                    <a:pt x="1441" y="374"/>
                  </a:lnTo>
                  <a:lnTo>
                    <a:pt x="1421" y="342"/>
                  </a:lnTo>
                  <a:lnTo>
                    <a:pt x="1399" y="312"/>
                  </a:lnTo>
                  <a:lnTo>
                    <a:pt x="1377" y="282"/>
                  </a:lnTo>
                  <a:lnTo>
                    <a:pt x="1351" y="254"/>
                  </a:lnTo>
                  <a:lnTo>
                    <a:pt x="1327" y="228"/>
                  </a:lnTo>
                  <a:lnTo>
                    <a:pt x="1299" y="202"/>
                  </a:lnTo>
                  <a:lnTo>
                    <a:pt x="1271" y="178"/>
                  </a:lnTo>
                  <a:lnTo>
                    <a:pt x="1241" y="154"/>
                  </a:lnTo>
                  <a:lnTo>
                    <a:pt x="1211" y="132"/>
                  </a:lnTo>
                  <a:lnTo>
                    <a:pt x="1179" y="112"/>
                  </a:lnTo>
                  <a:lnTo>
                    <a:pt x="1147" y="94"/>
                  </a:lnTo>
                  <a:lnTo>
                    <a:pt x="1113" y="76"/>
                  </a:lnTo>
                  <a:lnTo>
                    <a:pt x="1079" y="62"/>
                  </a:lnTo>
                  <a:lnTo>
                    <a:pt x="1043" y="48"/>
                  </a:lnTo>
                  <a:lnTo>
                    <a:pt x="1007" y="34"/>
                  </a:lnTo>
                  <a:lnTo>
                    <a:pt x="971" y="24"/>
                  </a:lnTo>
                  <a:lnTo>
                    <a:pt x="933" y="16"/>
                  </a:lnTo>
                  <a:lnTo>
                    <a:pt x="896" y="8"/>
                  </a:lnTo>
                  <a:lnTo>
                    <a:pt x="858" y="4"/>
                  </a:lnTo>
                  <a:lnTo>
                    <a:pt x="818" y="2"/>
                  </a:lnTo>
                  <a:lnTo>
                    <a:pt x="778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404159C-C7F7-48BF-A5E4-F85ED72DC3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408" y="840658"/>
            <a:ext cx="6077712" cy="2797624"/>
          </a:xfrm>
        </p:spPr>
        <p:txBody>
          <a:bodyPr anchor="t" anchorCtr="0">
            <a:noAutofit/>
          </a:bodyPr>
          <a:lstStyle>
            <a:lvl1pPr>
              <a:defRPr lang="en-US" sz="6800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0ADD8F6F-3688-4B94-BEDF-31A51B012F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6685" y="3743083"/>
            <a:ext cx="4815069" cy="740919"/>
          </a:xfrm>
        </p:spPr>
        <p:txBody>
          <a:bodyPr>
            <a:noAutofit/>
          </a:bodyPr>
          <a:lstStyle>
            <a:lvl1pPr>
              <a:defRPr lang="en-US" sz="1000" spc="3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06741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Data 19">
            <a:extLst>
              <a:ext uri="{FF2B5EF4-FFF2-40B4-BE49-F238E27FC236}">
                <a16:creationId xmlns:a16="http://schemas.microsoft.com/office/drawing/2014/main" id="{5CB24590-5307-49FC-A54A-A0A5301E7580}"/>
              </a:ext>
            </a:extLst>
          </p:cNvPr>
          <p:cNvSpPr/>
          <p:nvPr userDrawn="1"/>
        </p:nvSpPr>
        <p:spPr>
          <a:xfrm>
            <a:off x="8454296" y="-1"/>
            <a:ext cx="1538233" cy="48795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117"/>
              <a:gd name="connsiteY0" fmla="*/ 10058 h 10058"/>
              <a:gd name="connsiteX1" fmla="*/ 2117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3731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7060 w 10117"/>
              <a:gd name="connsiteY3" fmla="*/ 10058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6708 w 10117"/>
              <a:gd name="connsiteY3" fmla="*/ 10058 h 10058"/>
              <a:gd name="connsiteX4" fmla="*/ 0 w 10117"/>
              <a:gd name="connsiteY4" fmla="*/ 10058 h 10058"/>
              <a:gd name="connsiteX0" fmla="*/ 0 w 10117"/>
              <a:gd name="connsiteY0" fmla="*/ 10058 h 10116"/>
              <a:gd name="connsiteX1" fmla="*/ 2997 w 10117"/>
              <a:gd name="connsiteY1" fmla="*/ 0 h 10116"/>
              <a:gd name="connsiteX2" fmla="*/ 10117 w 10117"/>
              <a:gd name="connsiteY2" fmla="*/ 0 h 10116"/>
              <a:gd name="connsiteX3" fmla="*/ 6767 w 10117"/>
              <a:gd name="connsiteY3" fmla="*/ 10116 h 10116"/>
              <a:gd name="connsiteX4" fmla="*/ 0 w 10117"/>
              <a:gd name="connsiteY4" fmla="*/ 10058 h 10116"/>
              <a:gd name="connsiteX0" fmla="*/ 0 w 10264"/>
              <a:gd name="connsiteY0" fmla="*/ 10116 h 10116"/>
              <a:gd name="connsiteX1" fmla="*/ 3144 w 10264"/>
              <a:gd name="connsiteY1" fmla="*/ 0 h 10116"/>
              <a:gd name="connsiteX2" fmla="*/ 10264 w 10264"/>
              <a:gd name="connsiteY2" fmla="*/ 0 h 10116"/>
              <a:gd name="connsiteX3" fmla="*/ 6914 w 10264"/>
              <a:gd name="connsiteY3" fmla="*/ 10116 h 10116"/>
              <a:gd name="connsiteX4" fmla="*/ 0 w 10264"/>
              <a:gd name="connsiteY4" fmla="*/ 10116 h 10116"/>
              <a:gd name="connsiteX0" fmla="*/ 0 w 10264"/>
              <a:gd name="connsiteY0" fmla="*/ 10116 h 10145"/>
              <a:gd name="connsiteX1" fmla="*/ 3144 w 10264"/>
              <a:gd name="connsiteY1" fmla="*/ 0 h 10145"/>
              <a:gd name="connsiteX2" fmla="*/ 10264 w 10264"/>
              <a:gd name="connsiteY2" fmla="*/ 0 h 10145"/>
              <a:gd name="connsiteX3" fmla="*/ 7002 w 10264"/>
              <a:gd name="connsiteY3" fmla="*/ 10145 h 10145"/>
              <a:gd name="connsiteX4" fmla="*/ 0 w 10264"/>
              <a:gd name="connsiteY4" fmla="*/ 10116 h 10145"/>
              <a:gd name="connsiteX0" fmla="*/ 0 w 13434"/>
              <a:gd name="connsiteY0" fmla="*/ 20349 h 20349"/>
              <a:gd name="connsiteX1" fmla="*/ 6314 w 13434"/>
              <a:gd name="connsiteY1" fmla="*/ 0 h 20349"/>
              <a:gd name="connsiteX2" fmla="*/ 13434 w 13434"/>
              <a:gd name="connsiteY2" fmla="*/ 0 h 20349"/>
              <a:gd name="connsiteX3" fmla="*/ 10172 w 13434"/>
              <a:gd name="connsiteY3" fmla="*/ 10145 h 20349"/>
              <a:gd name="connsiteX4" fmla="*/ 0 w 13434"/>
              <a:gd name="connsiteY4" fmla="*/ 20349 h 20349"/>
              <a:gd name="connsiteX0" fmla="*/ 0 w 13434"/>
              <a:gd name="connsiteY0" fmla="*/ 20349 h 20349"/>
              <a:gd name="connsiteX1" fmla="*/ 6314 w 13434"/>
              <a:gd name="connsiteY1" fmla="*/ 0 h 20349"/>
              <a:gd name="connsiteX2" fmla="*/ 13434 w 13434"/>
              <a:gd name="connsiteY2" fmla="*/ 0 h 20349"/>
              <a:gd name="connsiteX3" fmla="*/ 7031 w 13434"/>
              <a:gd name="connsiteY3" fmla="*/ 19971 h 20349"/>
              <a:gd name="connsiteX4" fmla="*/ 0 w 13434"/>
              <a:gd name="connsiteY4" fmla="*/ 20349 h 20349"/>
              <a:gd name="connsiteX0" fmla="*/ 0 w 13346"/>
              <a:gd name="connsiteY0" fmla="*/ 20029 h 20029"/>
              <a:gd name="connsiteX1" fmla="*/ 6226 w 13346"/>
              <a:gd name="connsiteY1" fmla="*/ 0 h 20029"/>
              <a:gd name="connsiteX2" fmla="*/ 13346 w 13346"/>
              <a:gd name="connsiteY2" fmla="*/ 0 h 20029"/>
              <a:gd name="connsiteX3" fmla="*/ 6943 w 13346"/>
              <a:gd name="connsiteY3" fmla="*/ 19971 h 20029"/>
              <a:gd name="connsiteX4" fmla="*/ 0 w 13346"/>
              <a:gd name="connsiteY4" fmla="*/ 20029 h 20029"/>
              <a:gd name="connsiteX0" fmla="*/ 0 w 13346"/>
              <a:gd name="connsiteY0" fmla="*/ 20087 h 20087"/>
              <a:gd name="connsiteX1" fmla="*/ 6226 w 13346"/>
              <a:gd name="connsiteY1" fmla="*/ 0 h 20087"/>
              <a:gd name="connsiteX2" fmla="*/ 13346 w 13346"/>
              <a:gd name="connsiteY2" fmla="*/ 0 h 20087"/>
              <a:gd name="connsiteX3" fmla="*/ 6943 w 13346"/>
              <a:gd name="connsiteY3" fmla="*/ 19971 h 20087"/>
              <a:gd name="connsiteX4" fmla="*/ 0 w 13346"/>
              <a:gd name="connsiteY4" fmla="*/ 20087 h 20087"/>
              <a:gd name="connsiteX0" fmla="*/ 0 w 13317"/>
              <a:gd name="connsiteY0" fmla="*/ 19942 h 19971"/>
              <a:gd name="connsiteX1" fmla="*/ 6197 w 13317"/>
              <a:gd name="connsiteY1" fmla="*/ 0 h 19971"/>
              <a:gd name="connsiteX2" fmla="*/ 13317 w 13317"/>
              <a:gd name="connsiteY2" fmla="*/ 0 h 19971"/>
              <a:gd name="connsiteX3" fmla="*/ 6914 w 13317"/>
              <a:gd name="connsiteY3" fmla="*/ 19971 h 19971"/>
              <a:gd name="connsiteX4" fmla="*/ 0 w 13317"/>
              <a:gd name="connsiteY4" fmla="*/ 19942 h 19971"/>
              <a:gd name="connsiteX0" fmla="*/ 0 w 13346"/>
              <a:gd name="connsiteY0" fmla="*/ 20029 h 20029"/>
              <a:gd name="connsiteX1" fmla="*/ 6226 w 13346"/>
              <a:gd name="connsiteY1" fmla="*/ 0 h 20029"/>
              <a:gd name="connsiteX2" fmla="*/ 13346 w 13346"/>
              <a:gd name="connsiteY2" fmla="*/ 0 h 20029"/>
              <a:gd name="connsiteX3" fmla="*/ 6943 w 13346"/>
              <a:gd name="connsiteY3" fmla="*/ 19971 h 20029"/>
              <a:gd name="connsiteX4" fmla="*/ 0 w 13346"/>
              <a:gd name="connsiteY4" fmla="*/ 20029 h 20029"/>
              <a:gd name="connsiteX0" fmla="*/ 0 w 13346"/>
              <a:gd name="connsiteY0" fmla="*/ 19942 h 19971"/>
              <a:gd name="connsiteX1" fmla="*/ 6226 w 13346"/>
              <a:gd name="connsiteY1" fmla="*/ 0 h 19971"/>
              <a:gd name="connsiteX2" fmla="*/ 13346 w 13346"/>
              <a:gd name="connsiteY2" fmla="*/ 0 h 19971"/>
              <a:gd name="connsiteX3" fmla="*/ 6943 w 13346"/>
              <a:gd name="connsiteY3" fmla="*/ 19971 h 19971"/>
              <a:gd name="connsiteX4" fmla="*/ 0 w 13346"/>
              <a:gd name="connsiteY4" fmla="*/ 19942 h 19971"/>
              <a:gd name="connsiteX0" fmla="*/ 0 w 13754"/>
              <a:gd name="connsiteY0" fmla="*/ 19897 h 19971"/>
              <a:gd name="connsiteX1" fmla="*/ 6634 w 13754"/>
              <a:gd name="connsiteY1" fmla="*/ 0 h 19971"/>
              <a:gd name="connsiteX2" fmla="*/ 13754 w 13754"/>
              <a:gd name="connsiteY2" fmla="*/ 0 h 19971"/>
              <a:gd name="connsiteX3" fmla="*/ 7351 w 13754"/>
              <a:gd name="connsiteY3" fmla="*/ 19971 h 19971"/>
              <a:gd name="connsiteX4" fmla="*/ 0 w 13754"/>
              <a:gd name="connsiteY4" fmla="*/ 19897 h 19971"/>
              <a:gd name="connsiteX0" fmla="*/ 0 w 13634"/>
              <a:gd name="connsiteY0" fmla="*/ 19976 h 19976"/>
              <a:gd name="connsiteX1" fmla="*/ 6514 w 13634"/>
              <a:gd name="connsiteY1" fmla="*/ 0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3634"/>
              <a:gd name="connsiteY0" fmla="*/ 19976 h 19976"/>
              <a:gd name="connsiteX1" fmla="*/ 8589 w 13634"/>
              <a:gd name="connsiteY1" fmla="*/ 695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3634"/>
              <a:gd name="connsiteY0" fmla="*/ 19976 h 19976"/>
              <a:gd name="connsiteX1" fmla="*/ 6934 w 13634"/>
              <a:gd name="connsiteY1" fmla="*/ 377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4447"/>
              <a:gd name="connsiteY0" fmla="*/ 19738 h 19971"/>
              <a:gd name="connsiteX1" fmla="*/ 7747 w 14447"/>
              <a:gd name="connsiteY1" fmla="*/ 377 h 19971"/>
              <a:gd name="connsiteX2" fmla="*/ 14447 w 14447"/>
              <a:gd name="connsiteY2" fmla="*/ 0 h 19971"/>
              <a:gd name="connsiteX3" fmla="*/ 8044 w 14447"/>
              <a:gd name="connsiteY3" fmla="*/ 19971 h 19971"/>
              <a:gd name="connsiteX4" fmla="*/ 0 w 14447"/>
              <a:gd name="connsiteY4" fmla="*/ 19738 h 19971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5604 w 14447"/>
              <a:gd name="connsiteY3" fmla="*/ 19614 h 19738"/>
              <a:gd name="connsiteX4" fmla="*/ 0 w 14447"/>
              <a:gd name="connsiteY4" fmla="*/ 19738 h 19738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4370 w 14447"/>
              <a:gd name="connsiteY3" fmla="*/ 19495 h 19738"/>
              <a:gd name="connsiteX4" fmla="*/ 0 w 14447"/>
              <a:gd name="connsiteY4" fmla="*/ 19738 h 19738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4931 w 14447"/>
              <a:gd name="connsiteY3" fmla="*/ 19713 h 19738"/>
              <a:gd name="connsiteX4" fmla="*/ 0 w 14447"/>
              <a:gd name="connsiteY4" fmla="*/ 19738 h 19738"/>
              <a:gd name="connsiteX0" fmla="*/ 0 w 12989"/>
              <a:gd name="connsiteY0" fmla="*/ 19817 h 19817"/>
              <a:gd name="connsiteX1" fmla="*/ 7747 w 12989"/>
              <a:gd name="connsiteY1" fmla="*/ 456 h 19817"/>
              <a:gd name="connsiteX2" fmla="*/ 12989 w 12989"/>
              <a:gd name="connsiteY2" fmla="*/ 0 h 19817"/>
              <a:gd name="connsiteX3" fmla="*/ 4931 w 12989"/>
              <a:gd name="connsiteY3" fmla="*/ 19792 h 19817"/>
              <a:gd name="connsiteX4" fmla="*/ 0 w 12989"/>
              <a:gd name="connsiteY4" fmla="*/ 19817 h 19817"/>
              <a:gd name="connsiteX0" fmla="*/ 0 w 14083"/>
              <a:gd name="connsiteY0" fmla="*/ 20075 h 20075"/>
              <a:gd name="connsiteX1" fmla="*/ 7747 w 14083"/>
              <a:gd name="connsiteY1" fmla="*/ 714 h 20075"/>
              <a:gd name="connsiteX2" fmla="*/ 14083 w 14083"/>
              <a:gd name="connsiteY2" fmla="*/ 0 h 20075"/>
              <a:gd name="connsiteX3" fmla="*/ 4931 w 14083"/>
              <a:gd name="connsiteY3" fmla="*/ 20050 h 20075"/>
              <a:gd name="connsiteX4" fmla="*/ 0 w 14083"/>
              <a:gd name="connsiteY4" fmla="*/ 20075 h 20075"/>
              <a:gd name="connsiteX0" fmla="*/ 0 w 14083"/>
              <a:gd name="connsiteY0" fmla="*/ 20075 h 20075"/>
              <a:gd name="connsiteX1" fmla="*/ 7747 w 14083"/>
              <a:gd name="connsiteY1" fmla="*/ 714 h 20075"/>
              <a:gd name="connsiteX2" fmla="*/ 14083 w 14083"/>
              <a:gd name="connsiteY2" fmla="*/ 0 h 20075"/>
              <a:gd name="connsiteX3" fmla="*/ 5436 w 14083"/>
              <a:gd name="connsiteY3" fmla="*/ 19911 h 20075"/>
              <a:gd name="connsiteX4" fmla="*/ 0 w 14083"/>
              <a:gd name="connsiteY4" fmla="*/ 20075 h 20075"/>
              <a:gd name="connsiteX0" fmla="*/ 0 w 14083"/>
              <a:gd name="connsiteY0" fmla="*/ 20075 h 20075"/>
              <a:gd name="connsiteX1" fmla="*/ 9822 w 14083"/>
              <a:gd name="connsiteY1" fmla="*/ 516 h 20075"/>
              <a:gd name="connsiteX2" fmla="*/ 14083 w 14083"/>
              <a:gd name="connsiteY2" fmla="*/ 0 h 20075"/>
              <a:gd name="connsiteX3" fmla="*/ 5436 w 14083"/>
              <a:gd name="connsiteY3" fmla="*/ 19911 h 20075"/>
              <a:gd name="connsiteX4" fmla="*/ 0 w 14083"/>
              <a:gd name="connsiteY4" fmla="*/ 20075 h 20075"/>
              <a:gd name="connsiteX0" fmla="*/ 0 w 14083"/>
              <a:gd name="connsiteY0" fmla="*/ 20115 h 20115"/>
              <a:gd name="connsiteX1" fmla="*/ 8308 w 14083"/>
              <a:gd name="connsiteY1" fmla="*/ 0 h 20115"/>
              <a:gd name="connsiteX2" fmla="*/ 14083 w 14083"/>
              <a:gd name="connsiteY2" fmla="*/ 40 h 20115"/>
              <a:gd name="connsiteX3" fmla="*/ 5436 w 14083"/>
              <a:gd name="connsiteY3" fmla="*/ 19951 h 20115"/>
              <a:gd name="connsiteX4" fmla="*/ 0 w 14083"/>
              <a:gd name="connsiteY4" fmla="*/ 20115 h 20115"/>
              <a:gd name="connsiteX0" fmla="*/ 0 w 14027"/>
              <a:gd name="connsiteY0" fmla="*/ 20115 h 20115"/>
              <a:gd name="connsiteX1" fmla="*/ 8308 w 14027"/>
              <a:gd name="connsiteY1" fmla="*/ 0 h 20115"/>
              <a:gd name="connsiteX2" fmla="*/ 14027 w 14027"/>
              <a:gd name="connsiteY2" fmla="*/ 0 h 20115"/>
              <a:gd name="connsiteX3" fmla="*/ 5436 w 14027"/>
              <a:gd name="connsiteY3" fmla="*/ 19951 h 20115"/>
              <a:gd name="connsiteX4" fmla="*/ 0 w 14027"/>
              <a:gd name="connsiteY4" fmla="*/ 20115 h 20115"/>
              <a:gd name="connsiteX0" fmla="*/ 0 w 14111"/>
              <a:gd name="connsiteY0" fmla="*/ 19996 h 19996"/>
              <a:gd name="connsiteX1" fmla="*/ 8392 w 14111"/>
              <a:gd name="connsiteY1" fmla="*/ 0 h 19996"/>
              <a:gd name="connsiteX2" fmla="*/ 14111 w 14111"/>
              <a:gd name="connsiteY2" fmla="*/ 0 h 19996"/>
              <a:gd name="connsiteX3" fmla="*/ 5520 w 14111"/>
              <a:gd name="connsiteY3" fmla="*/ 19951 h 19996"/>
              <a:gd name="connsiteX4" fmla="*/ 0 w 14111"/>
              <a:gd name="connsiteY4" fmla="*/ 19996 h 19996"/>
              <a:gd name="connsiteX0" fmla="*/ 0 w 12747"/>
              <a:gd name="connsiteY0" fmla="*/ 19996 h 19996"/>
              <a:gd name="connsiteX1" fmla="*/ 7028 w 12747"/>
              <a:gd name="connsiteY1" fmla="*/ 0 h 19996"/>
              <a:gd name="connsiteX2" fmla="*/ 12747 w 12747"/>
              <a:gd name="connsiteY2" fmla="*/ 0 h 19996"/>
              <a:gd name="connsiteX3" fmla="*/ 4156 w 12747"/>
              <a:gd name="connsiteY3" fmla="*/ 19951 h 19996"/>
              <a:gd name="connsiteX4" fmla="*/ 0 w 12747"/>
              <a:gd name="connsiteY4" fmla="*/ 19996 h 19996"/>
              <a:gd name="connsiteX0" fmla="*/ 0 w 12747"/>
              <a:gd name="connsiteY0" fmla="*/ 19996 h 19996"/>
              <a:gd name="connsiteX1" fmla="*/ 7028 w 12747"/>
              <a:gd name="connsiteY1" fmla="*/ 0 h 19996"/>
              <a:gd name="connsiteX2" fmla="*/ 12747 w 12747"/>
              <a:gd name="connsiteY2" fmla="*/ 0 h 19996"/>
              <a:gd name="connsiteX3" fmla="*/ 5659 w 12747"/>
              <a:gd name="connsiteY3" fmla="*/ 19975 h 19996"/>
              <a:gd name="connsiteX4" fmla="*/ 0 w 12747"/>
              <a:gd name="connsiteY4" fmla="*/ 19996 h 19996"/>
              <a:gd name="connsiteX0" fmla="*/ 0 w 13508"/>
              <a:gd name="connsiteY0" fmla="*/ 19996 h 19996"/>
              <a:gd name="connsiteX1" fmla="*/ 7028 w 13508"/>
              <a:gd name="connsiteY1" fmla="*/ 0 h 19996"/>
              <a:gd name="connsiteX2" fmla="*/ 13508 w 13508"/>
              <a:gd name="connsiteY2" fmla="*/ 26 h 19996"/>
              <a:gd name="connsiteX3" fmla="*/ 5659 w 13508"/>
              <a:gd name="connsiteY3" fmla="*/ 19975 h 19996"/>
              <a:gd name="connsiteX4" fmla="*/ 0 w 13508"/>
              <a:gd name="connsiteY4" fmla="*/ 19996 h 19996"/>
              <a:gd name="connsiteX0" fmla="*/ 0 w 13540"/>
              <a:gd name="connsiteY0" fmla="*/ 19996 h 19996"/>
              <a:gd name="connsiteX1" fmla="*/ 7028 w 13540"/>
              <a:gd name="connsiteY1" fmla="*/ 0 h 19996"/>
              <a:gd name="connsiteX2" fmla="*/ 13540 w 13540"/>
              <a:gd name="connsiteY2" fmla="*/ 0 h 19996"/>
              <a:gd name="connsiteX3" fmla="*/ 5659 w 13540"/>
              <a:gd name="connsiteY3" fmla="*/ 19975 h 19996"/>
              <a:gd name="connsiteX4" fmla="*/ 0 w 13540"/>
              <a:gd name="connsiteY4" fmla="*/ 19996 h 19996"/>
              <a:gd name="connsiteX0" fmla="*/ 0 w 13572"/>
              <a:gd name="connsiteY0" fmla="*/ 19996 h 19996"/>
              <a:gd name="connsiteX1" fmla="*/ 7028 w 13572"/>
              <a:gd name="connsiteY1" fmla="*/ 0 h 19996"/>
              <a:gd name="connsiteX2" fmla="*/ 13572 w 13572"/>
              <a:gd name="connsiteY2" fmla="*/ 0 h 19996"/>
              <a:gd name="connsiteX3" fmla="*/ 5659 w 13572"/>
              <a:gd name="connsiteY3" fmla="*/ 19975 h 19996"/>
              <a:gd name="connsiteX4" fmla="*/ 0 w 13572"/>
              <a:gd name="connsiteY4" fmla="*/ 19996 h 19996"/>
              <a:gd name="connsiteX0" fmla="*/ 0 w 13699"/>
              <a:gd name="connsiteY0" fmla="*/ 19917 h 19975"/>
              <a:gd name="connsiteX1" fmla="*/ 7155 w 13699"/>
              <a:gd name="connsiteY1" fmla="*/ 0 h 19975"/>
              <a:gd name="connsiteX2" fmla="*/ 13699 w 13699"/>
              <a:gd name="connsiteY2" fmla="*/ 0 h 19975"/>
              <a:gd name="connsiteX3" fmla="*/ 5786 w 13699"/>
              <a:gd name="connsiteY3" fmla="*/ 19975 h 19975"/>
              <a:gd name="connsiteX4" fmla="*/ 0 w 13699"/>
              <a:gd name="connsiteY4" fmla="*/ 19917 h 19975"/>
              <a:gd name="connsiteX0" fmla="*/ 0 w 13699"/>
              <a:gd name="connsiteY0" fmla="*/ 19917 h 19923"/>
              <a:gd name="connsiteX1" fmla="*/ 7155 w 13699"/>
              <a:gd name="connsiteY1" fmla="*/ 0 h 19923"/>
              <a:gd name="connsiteX2" fmla="*/ 13699 w 13699"/>
              <a:gd name="connsiteY2" fmla="*/ 0 h 19923"/>
              <a:gd name="connsiteX3" fmla="*/ 6325 w 13699"/>
              <a:gd name="connsiteY3" fmla="*/ 19923 h 19923"/>
              <a:gd name="connsiteX4" fmla="*/ 0 w 13699"/>
              <a:gd name="connsiteY4" fmla="*/ 19917 h 19923"/>
              <a:gd name="connsiteX0" fmla="*/ 0 w 13699"/>
              <a:gd name="connsiteY0" fmla="*/ 19917 h 19923"/>
              <a:gd name="connsiteX1" fmla="*/ 7155 w 13699"/>
              <a:gd name="connsiteY1" fmla="*/ 0 h 19923"/>
              <a:gd name="connsiteX2" fmla="*/ 13699 w 13699"/>
              <a:gd name="connsiteY2" fmla="*/ 0 h 19923"/>
              <a:gd name="connsiteX3" fmla="*/ 6357 w 13699"/>
              <a:gd name="connsiteY3" fmla="*/ 19923 h 19923"/>
              <a:gd name="connsiteX4" fmla="*/ 0 w 13699"/>
              <a:gd name="connsiteY4" fmla="*/ 19917 h 19923"/>
              <a:gd name="connsiteX0" fmla="*/ 0 w 9132"/>
              <a:gd name="connsiteY0" fmla="*/ 7223 h 19923"/>
              <a:gd name="connsiteX1" fmla="*/ 2588 w 9132"/>
              <a:gd name="connsiteY1" fmla="*/ 0 h 19923"/>
              <a:gd name="connsiteX2" fmla="*/ 9132 w 9132"/>
              <a:gd name="connsiteY2" fmla="*/ 0 h 19923"/>
              <a:gd name="connsiteX3" fmla="*/ 1790 w 9132"/>
              <a:gd name="connsiteY3" fmla="*/ 19923 h 19923"/>
              <a:gd name="connsiteX4" fmla="*/ 0 w 9132"/>
              <a:gd name="connsiteY4" fmla="*/ 7223 h 19923"/>
              <a:gd name="connsiteX0" fmla="*/ 0 w 10000"/>
              <a:gd name="connsiteY0" fmla="*/ 3625 h 3694"/>
              <a:gd name="connsiteX1" fmla="*/ 2834 w 10000"/>
              <a:gd name="connsiteY1" fmla="*/ 0 h 3694"/>
              <a:gd name="connsiteX2" fmla="*/ 10000 w 10000"/>
              <a:gd name="connsiteY2" fmla="*/ 0 h 3694"/>
              <a:gd name="connsiteX3" fmla="*/ 7204 w 10000"/>
              <a:gd name="connsiteY3" fmla="*/ 3694 h 3694"/>
              <a:gd name="connsiteX4" fmla="*/ 0 w 10000"/>
              <a:gd name="connsiteY4" fmla="*/ 3625 h 3694"/>
              <a:gd name="connsiteX0" fmla="*/ 0 w 7887"/>
              <a:gd name="connsiteY0" fmla="*/ 2544 h 10000"/>
              <a:gd name="connsiteX1" fmla="*/ 721 w 7887"/>
              <a:gd name="connsiteY1" fmla="*/ 0 h 10000"/>
              <a:gd name="connsiteX2" fmla="*/ 7887 w 7887"/>
              <a:gd name="connsiteY2" fmla="*/ 0 h 10000"/>
              <a:gd name="connsiteX3" fmla="*/ 5091 w 7887"/>
              <a:gd name="connsiteY3" fmla="*/ 10000 h 10000"/>
              <a:gd name="connsiteX4" fmla="*/ 0 w 7887"/>
              <a:gd name="connsiteY4" fmla="*/ 2544 h 10000"/>
              <a:gd name="connsiteX0" fmla="*/ 0 w 10000"/>
              <a:gd name="connsiteY0" fmla="*/ 2544 h 2562"/>
              <a:gd name="connsiteX1" fmla="*/ 914 w 10000"/>
              <a:gd name="connsiteY1" fmla="*/ 0 h 2562"/>
              <a:gd name="connsiteX2" fmla="*/ 10000 w 10000"/>
              <a:gd name="connsiteY2" fmla="*/ 0 h 2562"/>
              <a:gd name="connsiteX3" fmla="*/ 9050 w 10000"/>
              <a:gd name="connsiteY3" fmla="*/ 2562 h 2562"/>
              <a:gd name="connsiteX4" fmla="*/ 0 w 10000"/>
              <a:gd name="connsiteY4" fmla="*/ 2544 h 2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2562">
                <a:moveTo>
                  <a:pt x="0" y="2544"/>
                </a:moveTo>
                <a:lnTo>
                  <a:pt x="914" y="0"/>
                </a:lnTo>
                <a:lnTo>
                  <a:pt x="10000" y="0"/>
                </a:lnTo>
                <a:lnTo>
                  <a:pt x="9050" y="2562"/>
                </a:lnTo>
                <a:lnTo>
                  <a:pt x="0" y="2544"/>
                </a:lnTo>
                <a:close/>
              </a:path>
            </a:pathLst>
          </a:custGeom>
          <a:solidFill>
            <a:srgbClr val="44C5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345C110-A4CF-4965-B45D-467A182B96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175" y="485775"/>
            <a:ext cx="11682413" cy="6362700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76C3F3-7A50-4475-A40C-C343FE66ACE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56685" y="5353681"/>
            <a:ext cx="2069906" cy="884011"/>
            <a:chOff x="2023" y="1384"/>
            <a:chExt cx="3634" cy="1552"/>
          </a:xfrm>
          <a:solidFill>
            <a:schemeClr val="bg1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B2E07BD2-E926-48C3-8562-94BDE834F0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82" y="1882"/>
              <a:ext cx="374" cy="556"/>
            </a:xfrm>
            <a:custGeom>
              <a:avLst/>
              <a:gdLst>
                <a:gd name="T0" fmla="*/ 374 w 374"/>
                <a:gd name="T1" fmla="*/ 0 h 556"/>
                <a:gd name="T2" fmla="*/ 336 w 374"/>
                <a:gd name="T3" fmla="*/ 116 h 556"/>
                <a:gd name="T4" fmla="*/ 146 w 374"/>
                <a:gd name="T5" fmla="*/ 116 h 556"/>
                <a:gd name="T6" fmla="*/ 146 w 374"/>
                <a:gd name="T7" fmla="*/ 234 h 556"/>
                <a:gd name="T8" fmla="*/ 342 w 374"/>
                <a:gd name="T9" fmla="*/ 234 h 556"/>
                <a:gd name="T10" fmla="*/ 306 w 374"/>
                <a:gd name="T11" fmla="*/ 346 h 556"/>
                <a:gd name="T12" fmla="*/ 146 w 374"/>
                <a:gd name="T13" fmla="*/ 346 h 556"/>
                <a:gd name="T14" fmla="*/ 146 w 374"/>
                <a:gd name="T15" fmla="*/ 556 h 556"/>
                <a:gd name="T16" fmla="*/ 0 w 374"/>
                <a:gd name="T17" fmla="*/ 556 h 556"/>
                <a:gd name="T18" fmla="*/ 0 w 374"/>
                <a:gd name="T19" fmla="*/ 0 h 556"/>
                <a:gd name="T20" fmla="*/ 374 w 374"/>
                <a:gd name="T21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4" h="556">
                  <a:moveTo>
                    <a:pt x="374" y="0"/>
                  </a:moveTo>
                  <a:lnTo>
                    <a:pt x="336" y="116"/>
                  </a:lnTo>
                  <a:lnTo>
                    <a:pt x="146" y="116"/>
                  </a:lnTo>
                  <a:lnTo>
                    <a:pt x="146" y="234"/>
                  </a:lnTo>
                  <a:lnTo>
                    <a:pt x="342" y="234"/>
                  </a:lnTo>
                  <a:lnTo>
                    <a:pt x="306" y="346"/>
                  </a:lnTo>
                  <a:lnTo>
                    <a:pt x="146" y="346"/>
                  </a:lnTo>
                  <a:lnTo>
                    <a:pt x="146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37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F996DBDE-4DE4-4AD3-BB27-74140DE83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0" y="1882"/>
              <a:ext cx="372" cy="556"/>
            </a:xfrm>
            <a:custGeom>
              <a:avLst/>
              <a:gdLst>
                <a:gd name="T0" fmla="*/ 372 w 372"/>
                <a:gd name="T1" fmla="*/ 0 h 556"/>
                <a:gd name="T2" fmla="*/ 334 w 372"/>
                <a:gd name="T3" fmla="*/ 116 h 556"/>
                <a:gd name="T4" fmla="*/ 144 w 372"/>
                <a:gd name="T5" fmla="*/ 116 h 556"/>
                <a:gd name="T6" fmla="*/ 144 w 372"/>
                <a:gd name="T7" fmla="*/ 234 h 556"/>
                <a:gd name="T8" fmla="*/ 340 w 372"/>
                <a:gd name="T9" fmla="*/ 234 h 556"/>
                <a:gd name="T10" fmla="*/ 304 w 372"/>
                <a:gd name="T11" fmla="*/ 346 h 556"/>
                <a:gd name="T12" fmla="*/ 144 w 372"/>
                <a:gd name="T13" fmla="*/ 346 h 556"/>
                <a:gd name="T14" fmla="*/ 144 w 372"/>
                <a:gd name="T15" fmla="*/ 556 h 556"/>
                <a:gd name="T16" fmla="*/ 0 w 372"/>
                <a:gd name="T17" fmla="*/ 556 h 556"/>
                <a:gd name="T18" fmla="*/ 0 w 372"/>
                <a:gd name="T19" fmla="*/ 0 h 556"/>
                <a:gd name="T20" fmla="*/ 372 w 372"/>
                <a:gd name="T21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56">
                  <a:moveTo>
                    <a:pt x="372" y="0"/>
                  </a:moveTo>
                  <a:lnTo>
                    <a:pt x="334" y="116"/>
                  </a:lnTo>
                  <a:lnTo>
                    <a:pt x="144" y="116"/>
                  </a:lnTo>
                  <a:lnTo>
                    <a:pt x="144" y="234"/>
                  </a:lnTo>
                  <a:lnTo>
                    <a:pt x="340" y="234"/>
                  </a:lnTo>
                  <a:lnTo>
                    <a:pt x="304" y="346"/>
                  </a:lnTo>
                  <a:lnTo>
                    <a:pt x="144" y="346"/>
                  </a:lnTo>
                  <a:lnTo>
                    <a:pt x="144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54A06DAA-B230-4122-AC1B-D06F1DC945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36" y="1882"/>
              <a:ext cx="513" cy="556"/>
            </a:xfrm>
            <a:custGeom>
              <a:avLst/>
              <a:gdLst>
                <a:gd name="T0" fmla="*/ 339 w 513"/>
                <a:gd name="T1" fmla="*/ 458 h 556"/>
                <a:gd name="T2" fmla="*/ 165 w 513"/>
                <a:gd name="T3" fmla="*/ 458 h 556"/>
                <a:gd name="T4" fmla="*/ 137 w 513"/>
                <a:gd name="T5" fmla="*/ 556 h 556"/>
                <a:gd name="T6" fmla="*/ 0 w 513"/>
                <a:gd name="T7" fmla="*/ 556 h 556"/>
                <a:gd name="T8" fmla="*/ 175 w 513"/>
                <a:gd name="T9" fmla="*/ 0 h 556"/>
                <a:gd name="T10" fmla="*/ 331 w 513"/>
                <a:gd name="T11" fmla="*/ 0 h 556"/>
                <a:gd name="T12" fmla="*/ 513 w 513"/>
                <a:gd name="T13" fmla="*/ 556 h 556"/>
                <a:gd name="T14" fmla="*/ 365 w 513"/>
                <a:gd name="T15" fmla="*/ 556 h 556"/>
                <a:gd name="T16" fmla="*/ 339 w 513"/>
                <a:gd name="T17" fmla="*/ 458 h 556"/>
                <a:gd name="T18" fmla="*/ 187 w 513"/>
                <a:gd name="T19" fmla="*/ 346 h 556"/>
                <a:gd name="T20" fmla="*/ 313 w 513"/>
                <a:gd name="T21" fmla="*/ 346 h 556"/>
                <a:gd name="T22" fmla="*/ 253 w 513"/>
                <a:gd name="T23" fmla="*/ 136 h 556"/>
                <a:gd name="T24" fmla="*/ 187 w 513"/>
                <a:gd name="T25" fmla="*/ 34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3" h="556">
                  <a:moveTo>
                    <a:pt x="339" y="458"/>
                  </a:moveTo>
                  <a:lnTo>
                    <a:pt x="165" y="458"/>
                  </a:lnTo>
                  <a:lnTo>
                    <a:pt x="137" y="556"/>
                  </a:lnTo>
                  <a:lnTo>
                    <a:pt x="0" y="556"/>
                  </a:lnTo>
                  <a:lnTo>
                    <a:pt x="175" y="0"/>
                  </a:lnTo>
                  <a:lnTo>
                    <a:pt x="331" y="0"/>
                  </a:lnTo>
                  <a:lnTo>
                    <a:pt x="513" y="556"/>
                  </a:lnTo>
                  <a:lnTo>
                    <a:pt x="365" y="556"/>
                  </a:lnTo>
                  <a:lnTo>
                    <a:pt x="339" y="458"/>
                  </a:lnTo>
                  <a:close/>
                  <a:moveTo>
                    <a:pt x="187" y="346"/>
                  </a:moveTo>
                  <a:lnTo>
                    <a:pt x="313" y="346"/>
                  </a:lnTo>
                  <a:lnTo>
                    <a:pt x="253" y="136"/>
                  </a:lnTo>
                  <a:lnTo>
                    <a:pt x="187" y="3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E61439F0-95F7-4796-91A9-8B6117DF33A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" y="1882"/>
              <a:ext cx="440" cy="556"/>
            </a:xfrm>
            <a:custGeom>
              <a:avLst/>
              <a:gdLst>
                <a:gd name="T0" fmla="*/ 418 w 440"/>
                <a:gd name="T1" fmla="*/ 188 h 556"/>
                <a:gd name="T2" fmla="*/ 412 w 440"/>
                <a:gd name="T3" fmla="*/ 244 h 556"/>
                <a:gd name="T4" fmla="*/ 406 w 440"/>
                <a:gd name="T5" fmla="*/ 268 h 556"/>
                <a:gd name="T6" fmla="*/ 396 w 440"/>
                <a:gd name="T7" fmla="*/ 288 h 556"/>
                <a:gd name="T8" fmla="*/ 366 w 440"/>
                <a:gd name="T9" fmla="*/ 320 h 556"/>
                <a:gd name="T10" fmla="*/ 348 w 440"/>
                <a:gd name="T11" fmla="*/ 334 h 556"/>
                <a:gd name="T12" fmla="*/ 440 w 440"/>
                <a:gd name="T13" fmla="*/ 556 h 556"/>
                <a:gd name="T14" fmla="*/ 188 w 440"/>
                <a:gd name="T15" fmla="*/ 346 h 556"/>
                <a:gd name="T16" fmla="*/ 142 w 440"/>
                <a:gd name="T17" fmla="*/ 556 h 556"/>
                <a:gd name="T18" fmla="*/ 0 w 440"/>
                <a:gd name="T19" fmla="*/ 0 h 556"/>
                <a:gd name="T20" fmla="*/ 242 w 440"/>
                <a:gd name="T21" fmla="*/ 0 h 556"/>
                <a:gd name="T22" fmla="*/ 288 w 440"/>
                <a:gd name="T23" fmla="*/ 4 h 556"/>
                <a:gd name="T24" fmla="*/ 324 w 440"/>
                <a:gd name="T25" fmla="*/ 14 h 556"/>
                <a:gd name="T26" fmla="*/ 340 w 440"/>
                <a:gd name="T27" fmla="*/ 22 h 556"/>
                <a:gd name="T28" fmla="*/ 368 w 440"/>
                <a:gd name="T29" fmla="*/ 40 h 556"/>
                <a:gd name="T30" fmla="*/ 378 w 440"/>
                <a:gd name="T31" fmla="*/ 52 h 556"/>
                <a:gd name="T32" fmla="*/ 396 w 440"/>
                <a:gd name="T33" fmla="*/ 76 h 556"/>
                <a:gd name="T34" fmla="*/ 408 w 440"/>
                <a:gd name="T35" fmla="*/ 106 h 556"/>
                <a:gd name="T36" fmla="*/ 414 w 440"/>
                <a:gd name="T37" fmla="*/ 120 h 556"/>
                <a:gd name="T38" fmla="*/ 418 w 440"/>
                <a:gd name="T39" fmla="*/ 154 h 556"/>
                <a:gd name="T40" fmla="*/ 418 w 440"/>
                <a:gd name="T41" fmla="*/ 188 h 556"/>
                <a:gd name="T42" fmla="*/ 216 w 440"/>
                <a:gd name="T43" fmla="*/ 250 h 556"/>
                <a:gd name="T44" fmla="*/ 230 w 440"/>
                <a:gd name="T45" fmla="*/ 248 h 556"/>
                <a:gd name="T46" fmla="*/ 254 w 440"/>
                <a:gd name="T47" fmla="*/ 240 h 556"/>
                <a:gd name="T48" fmla="*/ 262 w 440"/>
                <a:gd name="T49" fmla="*/ 234 h 556"/>
                <a:gd name="T50" fmla="*/ 274 w 440"/>
                <a:gd name="T51" fmla="*/ 214 h 556"/>
                <a:gd name="T52" fmla="*/ 278 w 440"/>
                <a:gd name="T53" fmla="*/ 188 h 556"/>
                <a:gd name="T54" fmla="*/ 278 w 440"/>
                <a:gd name="T55" fmla="*/ 176 h 556"/>
                <a:gd name="T56" fmla="*/ 274 w 440"/>
                <a:gd name="T57" fmla="*/ 150 h 556"/>
                <a:gd name="T58" fmla="*/ 262 w 440"/>
                <a:gd name="T59" fmla="*/ 130 h 556"/>
                <a:gd name="T60" fmla="*/ 244 w 440"/>
                <a:gd name="T61" fmla="*/ 120 h 556"/>
                <a:gd name="T62" fmla="*/ 216 w 440"/>
                <a:gd name="T63" fmla="*/ 116 h 556"/>
                <a:gd name="T64" fmla="*/ 142 w 440"/>
                <a:gd name="T65" fmla="*/ 25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40" h="556">
                  <a:moveTo>
                    <a:pt x="418" y="188"/>
                  </a:moveTo>
                  <a:lnTo>
                    <a:pt x="418" y="188"/>
                  </a:lnTo>
                  <a:lnTo>
                    <a:pt x="416" y="218"/>
                  </a:lnTo>
                  <a:lnTo>
                    <a:pt x="412" y="244"/>
                  </a:lnTo>
                  <a:lnTo>
                    <a:pt x="412" y="244"/>
                  </a:lnTo>
                  <a:lnTo>
                    <a:pt x="406" y="268"/>
                  </a:lnTo>
                  <a:lnTo>
                    <a:pt x="396" y="288"/>
                  </a:lnTo>
                  <a:lnTo>
                    <a:pt x="396" y="288"/>
                  </a:lnTo>
                  <a:lnTo>
                    <a:pt x="382" y="306"/>
                  </a:lnTo>
                  <a:lnTo>
                    <a:pt x="366" y="320"/>
                  </a:lnTo>
                  <a:lnTo>
                    <a:pt x="366" y="320"/>
                  </a:lnTo>
                  <a:lnTo>
                    <a:pt x="348" y="334"/>
                  </a:lnTo>
                  <a:lnTo>
                    <a:pt x="324" y="346"/>
                  </a:lnTo>
                  <a:lnTo>
                    <a:pt x="440" y="556"/>
                  </a:lnTo>
                  <a:lnTo>
                    <a:pt x="286" y="556"/>
                  </a:lnTo>
                  <a:lnTo>
                    <a:pt x="188" y="346"/>
                  </a:lnTo>
                  <a:lnTo>
                    <a:pt x="142" y="346"/>
                  </a:lnTo>
                  <a:lnTo>
                    <a:pt x="142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66" y="2"/>
                  </a:lnTo>
                  <a:lnTo>
                    <a:pt x="288" y="4"/>
                  </a:lnTo>
                  <a:lnTo>
                    <a:pt x="308" y="8"/>
                  </a:lnTo>
                  <a:lnTo>
                    <a:pt x="324" y="14"/>
                  </a:lnTo>
                  <a:lnTo>
                    <a:pt x="324" y="14"/>
                  </a:lnTo>
                  <a:lnTo>
                    <a:pt x="340" y="22"/>
                  </a:lnTo>
                  <a:lnTo>
                    <a:pt x="356" y="30"/>
                  </a:lnTo>
                  <a:lnTo>
                    <a:pt x="368" y="40"/>
                  </a:lnTo>
                  <a:lnTo>
                    <a:pt x="378" y="52"/>
                  </a:lnTo>
                  <a:lnTo>
                    <a:pt x="378" y="52"/>
                  </a:lnTo>
                  <a:lnTo>
                    <a:pt x="388" y="64"/>
                  </a:lnTo>
                  <a:lnTo>
                    <a:pt x="396" y="76"/>
                  </a:lnTo>
                  <a:lnTo>
                    <a:pt x="404" y="90"/>
                  </a:lnTo>
                  <a:lnTo>
                    <a:pt x="408" y="106"/>
                  </a:lnTo>
                  <a:lnTo>
                    <a:pt x="408" y="106"/>
                  </a:lnTo>
                  <a:lnTo>
                    <a:pt x="414" y="120"/>
                  </a:lnTo>
                  <a:lnTo>
                    <a:pt x="416" y="138"/>
                  </a:lnTo>
                  <a:lnTo>
                    <a:pt x="418" y="154"/>
                  </a:lnTo>
                  <a:lnTo>
                    <a:pt x="418" y="172"/>
                  </a:lnTo>
                  <a:lnTo>
                    <a:pt x="418" y="188"/>
                  </a:lnTo>
                  <a:close/>
                  <a:moveTo>
                    <a:pt x="142" y="250"/>
                  </a:moveTo>
                  <a:lnTo>
                    <a:pt x="216" y="250"/>
                  </a:lnTo>
                  <a:lnTo>
                    <a:pt x="216" y="250"/>
                  </a:lnTo>
                  <a:lnTo>
                    <a:pt x="230" y="248"/>
                  </a:lnTo>
                  <a:lnTo>
                    <a:pt x="242" y="246"/>
                  </a:lnTo>
                  <a:lnTo>
                    <a:pt x="254" y="240"/>
                  </a:lnTo>
                  <a:lnTo>
                    <a:pt x="262" y="234"/>
                  </a:lnTo>
                  <a:lnTo>
                    <a:pt x="262" y="234"/>
                  </a:lnTo>
                  <a:lnTo>
                    <a:pt x="270" y="226"/>
                  </a:lnTo>
                  <a:lnTo>
                    <a:pt x="274" y="214"/>
                  </a:lnTo>
                  <a:lnTo>
                    <a:pt x="278" y="202"/>
                  </a:lnTo>
                  <a:lnTo>
                    <a:pt x="278" y="188"/>
                  </a:lnTo>
                  <a:lnTo>
                    <a:pt x="278" y="176"/>
                  </a:lnTo>
                  <a:lnTo>
                    <a:pt x="278" y="176"/>
                  </a:lnTo>
                  <a:lnTo>
                    <a:pt x="278" y="162"/>
                  </a:lnTo>
                  <a:lnTo>
                    <a:pt x="274" y="150"/>
                  </a:lnTo>
                  <a:lnTo>
                    <a:pt x="270" y="140"/>
                  </a:lnTo>
                  <a:lnTo>
                    <a:pt x="262" y="130"/>
                  </a:lnTo>
                  <a:lnTo>
                    <a:pt x="254" y="124"/>
                  </a:lnTo>
                  <a:lnTo>
                    <a:pt x="244" y="120"/>
                  </a:lnTo>
                  <a:lnTo>
                    <a:pt x="230" y="116"/>
                  </a:lnTo>
                  <a:lnTo>
                    <a:pt x="216" y="116"/>
                  </a:lnTo>
                  <a:lnTo>
                    <a:pt x="142" y="116"/>
                  </a:lnTo>
                  <a:lnTo>
                    <a:pt x="142" y="2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62D2D058-1C11-4B7A-8157-1BA3AB0CF2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23" y="1384"/>
              <a:ext cx="1553" cy="1552"/>
            </a:xfrm>
            <a:custGeom>
              <a:avLst/>
              <a:gdLst>
                <a:gd name="T0" fmla="*/ 778 w 1553"/>
                <a:gd name="T1" fmla="*/ 0 h 1552"/>
                <a:gd name="T2" fmla="*/ 698 w 1553"/>
                <a:gd name="T3" fmla="*/ 4 h 1552"/>
                <a:gd name="T4" fmla="*/ 622 w 1553"/>
                <a:gd name="T5" fmla="*/ 16 h 1552"/>
                <a:gd name="T6" fmla="*/ 546 w 1553"/>
                <a:gd name="T7" fmla="*/ 34 h 1552"/>
                <a:gd name="T8" fmla="*/ 476 w 1553"/>
                <a:gd name="T9" fmla="*/ 62 h 1552"/>
                <a:gd name="T10" fmla="*/ 408 w 1553"/>
                <a:gd name="T11" fmla="*/ 94 h 1552"/>
                <a:gd name="T12" fmla="*/ 344 w 1553"/>
                <a:gd name="T13" fmla="*/ 132 h 1552"/>
                <a:gd name="T14" fmla="*/ 284 w 1553"/>
                <a:gd name="T15" fmla="*/ 178 h 1552"/>
                <a:gd name="T16" fmla="*/ 228 w 1553"/>
                <a:gd name="T17" fmla="*/ 228 h 1552"/>
                <a:gd name="T18" fmla="*/ 178 w 1553"/>
                <a:gd name="T19" fmla="*/ 282 h 1552"/>
                <a:gd name="T20" fmla="*/ 134 w 1553"/>
                <a:gd name="T21" fmla="*/ 342 h 1552"/>
                <a:gd name="T22" fmla="*/ 94 w 1553"/>
                <a:gd name="T23" fmla="*/ 406 h 1552"/>
                <a:gd name="T24" fmla="*/ 62 w 1553"/>
                <a:gd name="T25" fmla="*/ 474 h 1552"/>
                <a:gd name="T26" fmla="*/ 36 w 1553"/>
                <a:gd name="T27" fmla="*/ 546 h 1552"/>
                <a:gd name="T28" fmla="*/ 16 w 1553"/>
                <a:gd name="T29" fmla="*/ 620 h 1552"/>
                <a:gd name="T30" fmla="*/ 4 w 1553"/>
                <a:gd name="T31" fmla="*/ 698 h 1552"/>
                <a:gd name="T32" fmla="*/ 0 w 1553"/>
                <a:gd name="T33" fmla="*/ 778 h 1552"/>
                <a:gd name="T34" fmla="*/ 2 w 1553"/>
                <a:gd name="T35" fmla="*/ 828 h 1552"/>
                <a:gd name="T36" fmla="*/ 16 w 1553"/>
                <a:gd name="T37" fmla="*/ 928 h 1552"/>
                <a:gd name="T38" fmla="*/ 40 w 1553"/>
                <a:gd name="T39" fmla="*/ 1024 h 1552"/>
                <a:gd name="T40" fmla="*/ 78 w 1553"/>
                <a:gd name="T41" fmla="*/ 1114 h 1552"/>
                <a:gd name="T42" fmla="*/ 196 w 1553"/>
                <a:gd name="T43" fmla="*/ 842 h 1552"/>
                <a:gd name="T44" fmla="*/ 214 w 1553"/>
                <a:gd name="T45" fmla="*/ 1312 h 1552"/>
                <a:gd name="T46" fmla="*/ 248 w 1553"/>
                <a:gd name="T47" fmla="*/ 1346 h 1552"/>
                <a:gd name="T48" fmla="*/ 324 w 1553"/>
                <a:gd name="T49" fmla="*/ 1408 h 1552"/>
                <a:gd name="T50" fmla="*/ 540 w 1553"/>
                <a:gd name="T51" fmla="*/ 844 h 1552"/>
                <a:gd name="T52" fmla="*/ 502 w 1553"/>
                <a:gd name="T53" fmla="*/ 1504 h 1552"/>
                <a:gd name="T54" fmla="*/ 544 w 1553"/>
                <a:gd name="T55" fmla="*/ 1518 h 1552"/>
                <a:gd name="T56" fmla="*/ 630 w 1553"/>
                <a:gd name="T57" fmla="*/ 1540 h 1552"/>
                <a:gd name="T58" fmla="*/ 886 w 1553"/>
                <a:gd name="T59" fmla="*/ 844 h 1552"/>
                <a:gd name="T60" fmla="*/ 834 w 1553"/>
                <a:gd name="T61" fmla="*/ 1552 h 1552"/>
                <a:gd name="T62" fmla="*/ 884 w 1553"/>
                <a:gd name="T63" fmla="*/ 1546 h 1552"/>
                <a:gd name="T64" fmla="*/ 983 w 1553"/>
                <a:gd name="T65" fmla="*/ 1526 h 1552"/>
                <a:gd name="T66" fmla="*/ 1231 w 1553"/>
                <a:gd name="T67" fmla="*/ 842 h 1552"/>
                <a:gd name="T68" fmla="*/ 1219 w 1553"/>
                <a:gd name="T69" fmla="*/ 1416 h 1552"/>
                <a:gd name="T70" fmla="*/ 1257 w 1553"/>
                <a:gd name="T71" fmla="*/ 1388 h 1552"/>
                <a:gd name="T72" fmla="*/ 1325 w 1553"/>
                <a:gd name="T73" fmla="*/ 1328 h 1552"/>
                <a:gd name="T74" fmla="*/ 1387 w 1553"/>
                <a:gd name="T75" fmla="*/ 1258 h 1552"/>
                <a:gd name="T76" fmla="*/ 1439 w 1553"/>
                <a:gd name="T77" fmla="*/ 1184 h 1552"/>
                <a:gd name="T78" fmla="*/ 1483 w 1553"/>
                <a:gd name="T79" fmla="*/ 1102 h 1552"/>
                <a:gd name="T80" fmla="*/ 1517 w 1553"/>
                <a:gd name="T81" fmla="*/ 1014 h 1552"/>
                <a:gd name="T82" fmla="*/ 1541 w 1553"/>
                <a:gd name="T83" fmla="*/ 922 h 1552"/>
                <a:gd name="T84" fmla="*/ 1553 w 1553"/>
                <a:gd name="T85" fmla="*/ 826 h 1552"/>
                <a:gd name="T86" fmla="*/ 1553 w 1553"/>
                <a:gd name="T87" fmla="*/ 778 h 1552"/>
                <a:gd name="T88" fmla="*/ 1549 w 1553"/>
                <a:gd name="T89" fmla="*/ 698 h 1552"/>
                <a:gd name="T90" fmla="*/ 1539 w 1553"/>
                <a:gd name="T91" fmla="*/ 620 h 1552"/>
                <a:gd name="T92" fmla="*/ 1519 w 1553"/>
                <a:gd name="T93" fmla="*/ 546 h 1552"/>
                <a:gd name="T94" fmla="*/ 1493 w 1553"/>
                <a:gd name="T95" fmla="*/ 474 h 1552"/>
                <a:gd name="T96" fmla="*/ 1461 w 1553"/>
                <a:gd name="T97" fmla="*/ 406 h 1552"/>
                <a:gd name="T98" fmla="*/ 1421 w 1553"/>
                <a:gd name="T99" fmla="*/ 342 h 1552"/>
                <a:gd name="T100" fmla="*/ 1377 w 1553"/>
                <a:gd name="T101" fmla="*/ 282 h 1552"/>
                <a:gd name="T102" fmla="*/ 1327 w 1553"/>
                <a:gd name="T103" fmla="*/ 228 h 1552"/>
                <a:gd name="T104" fmla="*/ 1271 w 1553"/>
                <a:gd name="T105" fmla="*/ 178 h 1552"/>
                <a:gd name="T106" fmla="*/ 1211 w 1553"/>
                <a:gd name="T107" fmla="*/ 132 h 1552"/>
                <a:gd name="T108" fmla="*/ 1147 w 1553"/>
                <a:gd name="T109" fmla="*/ 94 h 1552"/>
                <a:gd name="T110" fmla="*/ 1079 w 1553"/>
                <a:gd name="T111" fmla="*/ 62 h 1552"/>
                <a:gd name="T112" fmla="*/ 1007 w 1553"/>
                <a:gd name="T113" fmla="*/ 34 h 1552"/>
                <a:gd name="T114" fmla="*/ 933 w 1553"/>
                <a:gd name="T115" fmla="*/ 16 h 1552"/>
                <a:gd name="T116" fmla="*/ 858 w 1553"/>
                <a:gd name="T117" fmla="*/ 4 h 1552"/>
                <a:gd name="T118" fmla="*/ 778 w 1553"/>
                <a:gd name="T119" fmla="*/ 0 h 1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53" h="1552">
                  <a:moveTo>
                    <a:pt x="778" y="0"/>
                  </a:moveTo>
                  <a:lnTo>
                    <a:pt x="778" y="0"/>
                  </a:lnTo>
                  <a:lnTo>
                    <a:pt x="738" y="2"/>
                  </a:lnTo>
                  <a:lnTo>
                    <a:pt x="698" y="4"/>
                  </a:lnTo>
                  <a:lnTo>
                    <a:pt x="660" y="8"/>
                  </a:lnTo>
                  <a:lnTo>
                    <a:pt x="622" y="16"/>
                  </a:lnTo>
                  <a:lnTo>
                    <a:pt x="584" y="24"/>
                  </a:lnTo>
                  <a:lnTo>
                    <a:pt x="546" y="34"/>
                  </a:lnTo>
                  <a:lnTo>
                    <a:pt x="510" y="48"/>
                  </a:lnTo>
                  <a:lnTo>
                    <a:pt x="476" y="62"/>
                  </a:lnTo>
                  <a:lnTo>
                    <a:pt x="440" y="76"/>
                  </a:lnTo>
                  <a:lnTo>
                    <a:pt x="408" y="94"/>
                  </a:lnTo>
                  <a:lnTo>
                    <a:pt x="374" y="112"/>
                  </a:lnTo>
                  <a:lnTo>
                    <a:pt x="344" y="132"/>
                  </a:lnTo>
                  <a:lnTo>
                    <a:pt x="312" y="154"/>
                  </a:lnTo>
                  <a:lnTo>
                    <a:pt x="284" y="178"/>
                  </a:lnTo>
                  <a:lnTo>
                    <a:pt x="256" y="202"/>
                  </a:lnTo>
                  <a:lnTo>
                    <a:pt x="228" y="228"/>
                  </a:lnTo>
                  <a:lnTo>
                    <a:pt x="202" y="254"/>
                  </a:lnTo>
                  <a:lnTo>
                    <a:pt x="178" y="282"/>
                  </a:lnTo>
                  <a:lnTo>
                    <a:pt x="156" y="312"/>
                  </a:lnTo>
                  <a:lnTo>
                    <a:pt x="134" y="342"/>
                  </a:lnTo>
                  <a:lnTo>
                    <a:pt x="114" y="374"/>
                  </a:lnTo>
                  <a:lnTo>
                    <a:pt x="94" y="406"/>
                  </a:lnTo>
                  <a:lnTo>
                    <a:pt x="78" y="440"/>
                  </a:lnTo>
                  <a:lnTo>
                    <a:pt x="62" y="474"/>
                  </a:lnTo>
                  <a:lnTo>
                    <a:pt x="48" y="510"/>
                  </a:lnTo>
                  <a:lnTo>
                    <a:pt x="36" y="546"/>
                  </a:lnTo>
                  <a:lnTo>
                    <a:pt x="26" y="582"/>
                  </a:lnTo>
                  <a:lnTo>
                    <a:pt x="16" y="620"/>
                  </a:lnTo>
                  <a:lnTo>
                    <a:pt x="10" y="658"/>
                  </a:lnTo>
                  <a:lnTo>
                    <a:pt x="4" y="698"/>
                  </a:lnTo>
                  <a:lnTo>
                    <a:pt x="2" y="738"/>
                  </a:lnTo>
                  <a:lnTo>
                    <a:pt x="0" y="778"/>
                  </a:lnTo>
                  <a:lnTo>
                    <a:pt x="0" y="778"/>
                  </a:lnTo>
                  <a:lnTo>
                    <a:pt x="2" y="828"/>
                  </a:lnTo>
                  <a:lnTo>
                    <a:pt x="8" y="880"/>
                  </a:lnTo>
                  <a:lnTo>
                    <a:pt x="16" y="928"/>
                  </a:lnTo>
                  <a:lnTo>
                    <a:pt x="26" y="978"/>
                  </a:lnTo>
                  <a:lnTo>
                    <a:pt x="40" y="1024"/>
                  </a:lnTo>
                  <a:lnTo>
                    <a:pt x="58" y="1070"/>
                  </a:lnTo>
                  <a:lnTo>
                    <a:pt x="78" y="1114"/>
                  </a:lnTo>
                  <a:lnTo>
                    <a:pt x="100" y="1158"/>
                  </a:lnTo>
                  <a:lnTo>
                    <a:pt x="196" y="842"/>
                  </a:lnTo>
                  <a:lnTo>
                    <a:pt x="356" y="842"/>
                  </a:lnTo>
                  <a:lnTo>
                    <a:pt x="214" y="1312"/>
                  </a:lnTo>
                  <a:lnTo>
                    <a:pt x="214" y="1312"/>
                  </a:lnTo>
                  <a:lnTo>
                    <a:pt x="248" y="1346"/>
                  </a:lnTo>
                  <a:lnTo>
                    <a:pt x="286" y="1378"/>
                  </a:lnTo>
                  <a:lnTo>
                    <a:pt x="324" y="1408"/>
                  </a:lnTo>
                  <a:lnTo>
                    <a:pt x="364" y="1434"/>
                  </a:lnTo>
                  <a:lnTo>
                    <a:pt x="540" y="844"/>
                  </a:lnTo>
                  <a:lnTo>
                    <a:pt x="700" y="844"/>
                  </a:lnTo>
                  <a:lnTo>
                    <a:pt x="502" y="1504"/>
                  </a:lnTo>
                  <a:lnTo>
                    <a:pt x="502" y="1504"/>
                  </a:lnTo>
                  <a:lnTo>
                    <a:pt x="544" y="1518"/>
                  </a:lnTo>
                  <a:lnTo>
                    <a:pt x="586" y="1530"/>
                  </a:lnTo>
                  <a:lnTo>
                    <a:pt x="630" y="1540"/>
                  </a:lnTo>
                  <a:lnTo>
                    <a:pt x="674" y="1548"/>
                  </a:lnTo>
                  <a:lnTo>
                    <a:pt x="886" y="844"/>
                  </a:lnTo>
                  <a:lnTo>
                    <a:pt x="1045" y="844"/>
                  </a:lnTo>
                  <a:lnTo>
                    <a:pt x="834" y="1552"/>
                  </a:lnTo>
                  <a:lnTo>
                    <a:pt x="834" y="1552"/>
                  </a:lnTo>
                  <a:lnTo>
                    <a:pt x="884" y="1546"/>
                  </a:lnTo>
                  <a:lnTo>
                    <a:pt x="933" y="1538"/>
                  </a:lnTo>
                  <a:lnTo>
                    <a:pt x="983" y="1526"/>
                  </a:lnTo>
                  <a:lnTo>
                    <a:pt x="1031" y="1512"/>
                  </a:lnTo>
                  <a:lnTo>
                    <a:pt x="1231" y="842"/>
                  </a:lnTo>
                  <a:lnTo>
                    <a:pt x="1391" y="842"/>
                  </a:lnTo>
                  <a:lnTo>
                    <a:pt x="1219" y="1416"/>
                  </a:lnTo>
                  <a:lnTo>
                    <a:pt x="1219" y="1416"/>
                  </a:lnTo>
                  <a:lnTo>
                    <a:pt x="1257" y="1388"/>
                  </a:lnTo>
                  <a:lnTo>
                    <a:pt x="1291" y="1358"/>
                  </a:lnTo>
                  <a:lnTo>
                    <a:pt x="1325" y="1328"/>
                  </a:lnTo>
                  <a:lnTo>
                    <a:pt x="1357" y="1294"/>
                  </a:lnTo>
                  <a:lnTo>
                    <a:pt x="1387" y="1258"/>
                  </a:lnTo>
                  <a:lnTo>
                    <a:pt x="1415" y="1222"/>
                  </a:lnTo>
                  <a:lnTo>
                    <a:pt x="1439" y="1184"/>
                  </a:lnTo>
                  <a:lnTo>
                    <a:pt x="1463" y="1144"/>
                  </a:lnTo>
                  <a:lnTo>
                    <a:pt x="1483" y="1102"/>
                  </a:lnTo>
                  <a:lnTo>
                    <a:pt x="1501" y="1058"/>
                  </a:lnTo>
                  <a:lnTo>
                    <a:pt x="1517" y="1014"/>
                  </a:lnTo>
                  <a:lnTo>
                    <a:pt x="1531" y="968"/>
                  </a:lnTo>
                  <a:lnTo>
                    <a:pt x="1541" y="922"/>
                  </a:lnTo>
                  <a:lnTo>
                    <a:pt x="1547" y="874"/>
                  </a:lnTo>
                  <a:lnTo>
                    <a:pt x="1553" y="826"/>
                  </a:lnTo>
                  <a:lnTo>
                    <a:pt x="1553" y="778"/>
                  </a:lnTo>
                  <a:lnTo>
                    <a:pt x="1553" y="778"/>
                  </a:lnTo>
                  <a:lnTo>
                    <a:pt x="1553" y="738"/>
                  </a:lnTo>
                  <a:lnTo>
                    <a:pt x="1549" y="698"/>
                  </a:lnTo>
                  <a:lnTo>
                    <a:pt x="1545" y="658"/>
                  </a:lnTo>
                  <a:lnTo>
                    <a:pt x="1539" y="620"/>
                  </a:lnTo>
                  <a:lnTo>
                    <a:pt x="1529" y="582"/>
                  </a:lnTo>
                  <a:lnTo>
                    <a:pt x="1519" y="546"/>
                  </a:lnTo>
                  <a:lnTo>
                    <a:pt x="1507" y="510"/>
                  </a:lnTo>
                  <a:lnTo>
                    <a:pt x="1493" y="474"/>
                  </a:lnTo>
                  <a:lnTo>
                    <a:pt x="1477" y="440"/>
                  </a:lnTo>
                  <a:lnTo>
                    <a:pt x="1461" y="406"/>
                  </a:lnTo>
                  <a:lnTo>
                    <a:pt x="1441" y="374"/>
                  </a:lnTo>
                  <a:lnTo>
                    <a:pt x="1421" y="342"/>
                  </a:lnTo>
                  <a:lnTo>
                    <a:pt x="1399" y="312"/>
                  </a:lnTo>
                  <a:lnTo>
                    <a:pt x="1377" y="282"/>
                  </a:lnTo>
                  <a:lnTo>
                    <a:pt x="1351" y="254"/>
                  </a:lnTo>
                  <a:lnTo>
                    <a:pt x="1327" y="228"/>
                  </a:lnTo>
                  <a:lnTo>
                    <a:pt x="1299" y="202"/>
                  </a:lnTo>
                  <a:lnTo>
                    <a:pt x="1271" y="178"/>
                  </a:lnTo>
                  <a:lnTo>
                    <a:pt x="1241" y="154"/>
                  </a:lnTo>
                  <a:lnTo>
                    <a:pt x="1211" y="132"/>
                  </a:lnTo>
                  <a:lnTo>
                    <a:pt x="1179" y="112"/>
                  </a:lnTo>
                  <a:lnTo>
                    <a:pt x="1147" y="94"/>
                  </a:lnTo>
                  <a:lnTo>
                    <a:pt x="1113" y="76"/>
                  </a:lnTo>
                  <a:lnTo>
                    <a:pt x="1079" y="62"/>
                  </a:lnTo>
                  <a:lnTo>
                    <a:pt x="1043" y="48"/>
                  </a:lnTo>
                  <a:lnTo>
                    <a:pt x="1007" y="34"/>
                  </a:lnTo>
                  <a:lnTo>
                    <a:pt x="971" y="24"/>
                  </a:lnTo>
                  <a:lnTo>
                    <a:pt x="933" y="16"/>
                  </a:lnTo>
                  <a:lnTo>
                    <a:pt x="896" y="8"/>
                  </a:lnTo>
                  <a:lnTo>
                    <a:pt x="858" y="4"/>
                  </a:lnTo>
                  <a:lnTo>
                    <a:pt x="818" y="2"/>
                  </a:lnTo>
                  <a:lnTo>
                    <a:pt x="778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404159C-C7F7-48BF-A5E4-F85ED72DC3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408" y="840658"/>
            <a:ext cx="6077712" cy="2797624"/>
          </a:xfrm>
        </p:spPr>
        <p:txBody>
          <a:bodyPr anchor="t" anchorCtr="0">
            <a:noAutofit/>
          </a:bodyPr>
          <a:lstStyle>
            <a:lvl1pPr>
              <a:defRPr lang="en-US" sz="6800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0ADD8F6F-3688-4B94-BEDF-31A51B012F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6685" y="3743083"/>
            <a:ext cx="4815069" cy="740919"/>
          </a:xfrm>
        </p:spPr>
        <p:txBody>
          <a:bodyPr>
            <a:noAutofit/>
          </a:bodyPr>
          <a:lstStyle>
            <a:lvl1pPr>
              <a:defRPr lang="en-US" sz="1000" spc="3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65285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537C2E9-1673-475E-AB11-F69878C789E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08326" y="-7938"/>
            <a:ext cx="9083674" cy="6858001"/>
          </a:xfrm>
        </p:spPr>
        <p:txBody>
          <a:bodyPr/>
          <a:lstStyle/>
          <a:p>
            <a:endParaRPr lang="en-US"/>
          </a:p>
        </p:txBody>
      </p:sp>
      <p:grpSp>
        <p:nvGrpSpPr>
          <p:cNvPr id="28" name="Group 4">
            <a:extLst>
              <a:ext uri="{FF2B5EF4-FFF2-40B4-BE49-F238E27FC236}">
                <a16:creationId xmlns:a16="http://schemas.microsoft.com/office/drawing/2014/main" id="{4A0D7E67-6346-4B50-B433-7D3DAD63880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97409" y="6121041"/>
            <a:ext cx="918951" cy="392463"/>
            <a:chOff x="2023" y="1384"/>
            <a:chExt cx="3634" cy="1552"/>
          </a:xfrm>
          <a:solidFill>
            <a:schemeClr val="tx1"/>
          </a:solidFill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497000E1-94E6-4C94-A3D9-8BE021C3E3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82" y="1882"/>
              <a:ext cx="374" cy="556"/>
            </a:xfrm>
            <a:custGeom>
              <a:avLst/>
              <a:gdLst>
                <a:gd name="T0" fmla="*/ 374 w 374"/>
                <a:gd name="T1" fmla="*/ 0 h 556"/>
                <a:gd name="T2" fmla="*/ 336 w 374"/>
                <a:gd name="T3" fmla="*/ 116 h 556"/>
                <a:gd name="T4" fmla="*/ 146 w 374"/>
                <a:gd name="T5" fmla="*/ 116 h 556"/>
                <a:gd name="T6" fmla="*/ 146 w 374"/>
                <a:gd name="T7" fmla="*/ 234 h 556"/>
                <a:gd name="T8" fmla="*/ 342 w 374"/>
                <a:gd name="T9" fmla="*/ 234 h 556"/>
                <a:gd name="T10" fmla="*/ 306 w 374"/>
                <a:gd name="T11" fmla="*/ 346 h 556"/>
                <a:gd name="T12" fmla="*/ 146 w 374"/>
                <a:gd name="T13" fmla="*/ 346 h 556"/>
                <a:gd name="T14" fmla="*/ 146 w 374"/>
                <a:gd name="T15" fmla="*/ 556 h 556"/>
                <a:gd name="T16" fmla="*/ 0 w 374"/>
                <a:gd name="T17" fmla="*/ 556 h 556"/>
                <a:gd name="T18" fmla="*/ 0 w 374"/>
                <a:gd name="T19" fmla="*/ 0 h 556"/>
                <a:gd name="T20" fmla="*/ 374 w 374"/>
                <a:gd name="T21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4" h="556">
                  <a:moveTo>
                    <a:pt x="374" y="0"/>
                  </a:moveTo>
                  <a:lnTo>
                    <a:pt x="336" y="116"/>
                  </a:lnTo>
                  <a:lnTo>
                    <a:pt x="146" y="116"/>
                  </a:lnTo>
                  <a:lnTo>
                    <a:pt x="146" y="234"/>
                  </a:lnTo>
                  <a:lnTo>
                    <a:pt x="342" y="234"/>
                  </a:lnTo>
                  <a:lnTo>
                    <a:pt x="306" y="346"/>
                  </a:lnTo>
                  <a:lnTo>
                    <a:pt x="146" y="346"/>
                  </a:lnTo>
                  <a:lnTo>
                    <a:pt x="146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37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D6FBD219-3315-4B37-8AA0-3A2D75A20D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82" y="1882"/>
              <a:ext cx="374" cy="556"/>
            </a:xfrm>
            <a:custGeom>
              <a:avLst/>
              <a:gdLst>
                <a:gd name="T0" fmla="*/ 374 w 374"/>
                <a:gd name="T1" fmla="*/ 0 h 556"/>
                <a:gd name="T2" fmla="*/ 336 w 374"/>
                <a:gd name="T3" fmla="*/ 116 h 556"/>
                <a:gd name="T4" fmla="*/ 146 w 374"/>
                <a:gd name="T5" fmla="*/ 116 h 556"/>
                <a:gd name="T6" fmla="*/ 146 w 374"/>
                <a:gd name="T7" fmla="*/ 234 h 556"/>
                <a:gd name="T8" fmla="*/ 342 w 374"/>
                <a:gd name="T9" fmla="*/ 234 h 556"/>
                <a:gd name="T10" fmla="*/ 306 w 374"/>
                <a:gd name="T11" fmla="*/ 346 h 556"/>
                <a:gd name="T12" fmla="*/ 146 w 374"/>
                <a:gd name="T13" fmla="*/ 346 h 556"/>
                <a:gd name="T14" fmla="*/ 146 w 374"/>
                <a:gd name="T15" fmla="*/ 556 h 556"/>
                <a:gd name="T16" fmla="*/ 0 w 374"/>
                <a:gd name="T17" fmla="*/ 556 h 556"/>
                <a:gd name="T18" fmla="*/ 0 w 374"/>
                <a:gd name="T19" fmla="*/ 0 h 556"/>
                <a:gd name="T20" fmla="*/ 374 w 374"/>
                <a:gd name="T21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4" h="556">
                  <a:moveTo>
                    <a:pt x="374" y="0"/>
                  </a:moveTo>
                  <a:lnTo>
                    <a:pt x="336" y="116"/>
                  </a:lnTo>
                  <a:lnTo>
                    <a:pt x="146" y="116"/>
                  </a:lnTo>
                  <a:lnTo>
                    <a:pt x="146" y="234"/>
                  </a:lnTo>
                  <a:lnTo>
                    <a:pt x="342" y="234"/>
                  </a:lnTo>
                  <a:lnTo>
                    <a:pt x="306" y="346"/>
                  </a:lnTo>
                  <a:lnTo>
                    <a:pt x="146" y="346"/>
                  </a:lnTo>
                  <a:lnTo>
                    <a:pt x="146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37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225394E1-E8A9-4C45-BE11-70B4253B93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20" y="1882"/>
              <a:ext cx="372" cy="556"/>
            </a:xfrm>
            <a:custGeom>
              <a:avLst/>
              <a:gdLst>
                <a:gd name="T0" fmla="*/ 372 w 372"/>
                <a:gd name="T1" fmla="*/ 0 h 556"/>
                <a:gd name="T2" fmla="*/ 334 w 372"/>
                <a:gd name="T3" fmla="*/ 116 h 556"/>
                <a:gd name="T4" fmla="*/ 144 w 372"/>
                <a:gd name="T5" fmla="*/ 116 h 556"/>
                <a:gd name="T6" fmla="*/ 144 w 372"/>
                <a:gd name="T7" fmla="*/ 234 h 556"/>
                <a:gd name="T8" fmla="*/ 340 w 372"/>
                <a:gd name="T9" fmla="*/ 234 h 556"/>
                <a:gd name="T10" fmla="*/ 304 w 372"/>
                <a:gd name="T11" fmla="*/ 346 h 556"/>
                <a:gd name="T12" fmla="*/ 144 w 372"/>
                <a:gd name="T13" fmla="*/ 346 h 556"/>
                <a:gd name="T14" fmla="*/ 144 w 372"/>
                <a:gd name="T15" fmla="*/ 556 h 556"/>
                <a:gd name="T16" fmla="*/ 0 w 372"/>
                <a:gd name="T17" fmla="*/ 556 h 556"/>
                <a:gd name="T18" fmla="*/ 0 w 372"/>
                <a:gd name="T19" fmla="*/ 0 h 556"/>
                <a:gd name="T20" fmla="*/ 372 w 372"/>
                <a:gd name="T21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56">
                  <a:moveTo>
                    <a:pt x="372" y="0"/>
                  </a:moveTo>
                  <a:lnTo>
                    <a:pt x="334" y="116"/>
                  </a:lnTo>
                  <a:lnTo>
                    <a:pt x="144" y="116"/>
                  </a:lnTo>
                  <a:lnTo>
                    <a:pt x="144" y="234"/>
                  </a:lnTo>
                  <a:lnTo>
                    <a:pt x="340" y="234"/>
                  </a:lnTo>
                  <a:lnTo>
                    <a:pt x="304" y="346"/>
                  </a:lnTo>
                  <a:lnTo>
                    <a:pt x="144" y="346"/>
                  </a:lnTo>
                  <a:lnTo>
                    <a:pt x="144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3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1BF3E678-2BD4-4CC2-8825-3EAB4AE4180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36" y="1882"/>
              <a:ext cx="513" cy="556"/>
            </a:xfrm>
            <a:custGeom>
              <a:avLst/>
              <a:gdLst>
                <a:gd name="T0" fmla="*/ 339 w 513"/>
                <a:gd name="T1" fmla="*/ 458 h 556"/>
                <a:gd name="T2" fmla="*/ 165 w 513"/>
                <a:gd name="T3" fmla="*/ 458 h 556"/>
                <a:gd name="T4" fmla="*/ 137 w 513"/>
                <a:gd name="T5" fmla="*/ 556 h 556"/>
                <a:gd name="T6" fmla="*/ 0 w 513"/>
                <a:gd name="T7" fmla="*/ 556 h 556"/>
                <a:gd name="T8" fmla="*/ 175 w 513"/>
                <a:gd name="T9" fmla="*/ 0 h 556"/>
                <a:gd name="T10" fmla="*/ 331 w 513"/>
                <a:gd name="T11" fmla="*/ 0 h 556"/>
                <a:gd name="T12" fmla="*/ 513 w 513"/>
                <a:gd name="T13" fmla="*/ 556 h 556"/>
                <a:gd name="T14" fmla="*/ 365 w 513"/>
                <a:gd name="T15" fmla="*/ 556 h 556"/>
                <a:gd name="T16" fmla="*/ 339 w 513"/>
                <a:gd name="T17" fmla="*/ 458 h 556"/>
                <a:gd name="T18" fmla="*/ 187 w 513"/>
                <a:gd name="T19" fmla="*/ 346 h 556"/>
                <a:gd name="T20" fmla="*/ 313 w 513"/>
                <a:gd name="T21" fmla="*/ 346 h 556"/>
                <a:gd name="T22" fmla="*/ 253 w 513"/>
                <a:gd name="T23" fmla="*/ 136 h 556"/>
                <a:gd name="T24" fmla="*/ 187 w 513"/>
                <a:gd name="T25" fmla="*/ 34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3" h="556">
                  <a:moveTo>
                    <a:pt x="339" y="458"/>
                  </a:moveTo>
                  <a:lnTo>
                    <a:pt x="165" y="458"/>
                  </a:lnTo>
                  <a:lnTo>
                    <a:pt x="137" y="556"/>
                  </a:lnTo>
                  <a:lnTo>
                    <a:pt x="0" y="556"/>
                  </a:lnTo>
                  <a:lnTo>
                    <a:pt x="175" y="0"/>
                  </a:lnTo>
                  <a:lnTo>
                    <a:pt x="331" y="0"/>
                  </a:lnTo>
                  <a:lnTo>
                    <a:pt x="513" y="556"/>
                  </a:lnTo>
                  <a:lnTo>
                    <a:pt x="365" y="556"/>
                  </a:lnTo>
                  <a:lnTo>
                    <a:pt x="339" y="458"/>
                  </a:lnTo>
                  <a:close/>
                  <a:moveTo>
                    <a:pt x="187" y="346"/>
                  </a:moveTo>
                  <a:lnTo>
                    <a:pt x="313" y="346"/>
                  </a:lnTo>
                  <a:lnTo>
                    <a:pt x="253" y="136"/>
                  </a:lnTo>
                  <a:lnTo>
                    <a:pt x="187" y="3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1BEBD0F1-AAFF-4E30-BB20-AE002BB8587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" y="1882"/>
              <a:ext cx="440" cy="556"/>
            </a:xfrm>
            <a:custGeom>
              <a:avLst/>
              <a:gdLst>
                <a:gd name="T0" fmla="*/ 418 w 440"/>
                <a:gd name="T1" fmla="*/ 188 h 556"/>
                <a:gd name="T2" fmla="*/ 412 w 440"/>
                <a:gd name="T3" fmla="*/ 244 h 556"/>
                <a:gd name="T4" fmla="*/ 406 w 440"/>
                <a:gd name="T5" fmla="*/ 268 h 556"/>
                <a:gd name="T6" fmla="*/ 396 w 440"/>
                <a:gd name="T7" fmla="*/ 288 h 556"/>
                <a:gd name="T8" fmla="*/ 366 w 440"/>
                <a:gd name="T9" fmla="*/ 320 h 556"/>
                <a:gd name="T10" fmla="*/ 348 w 440"/>
                <a:gd name="T11" fmla="*/ 334 h 556"/>
                <a:gd name="T12" fmla="*/ 440 w 440"/>
                <a:gd name="T13" fmla="*/ 556 h 556"/>
                <a:gd name="T14" fmla="*/ 188 w 440"/>
                <a:gd name="T15" fmla="*/ 346 h 556"/>
                <a:gd name="T16" fmla="*/ 142 w 440"/>
                <a:gd name="T17" fmla="*/ 556 h 556"/>
                <a:gd name="T18" fmla="*/ 0 w 440"/>
                <a:gd name="T19" fmla="*/ 0 h 556"/>
                <a:gd name="T20" fmla="*/ 242 w 440"/>
                <a:gd name="T21" fmla="*/ 0 h 556"/>
                <a:gd name="T22" fmla="*/ 288 w 440"/>
                <a:gd name="T23" fmla="*/ 4 h 556"/>
                <a:gd name="T24" fmla="*/ 324 w 440"/>
                <a:gd name="T25" fmla="*/ 14 h 556"/>
                <a:gd name="T26" fmla="*/ 340 w 440"/>
                <a:gd name="T27" fmla="*/ 22 h 556"/>
                <a:gd name="T28" fmla="*/ 368 w 440"/>
                <a:gd name="T29" fmla="*/ 40 h 556"/>
                <a:gd name="T30" fmla="*/ 378 w 440"/>
                <a:gd name="T31" fmla="*/ 52 h 556"/>
                <a:gd name="T32" fmla="*/ 396 w 440"/>
                <a:gd name="T33" fmla="*/ 76 h 556"/>
                <a:gd name="T34" fmla="*/ 408 w 440"/>
                <a:gd name="T35" fmla="*/ 106 h 556"/>
                <a:gd name="T36" fmla="*/ 414 w 440"/>
                <a:gd name="T37" fmla="*/ 120 h 556"/>
                <a:gd name="T38" fmla="*/ 418 w 440"/>
                <a:gd name="T39" fmla="*/ 154 h 556"/>
                <a:gd name="T40" fmla="*/ 418 w 440"/>
                <a:gd name="T41" fmla="*/ 188 h 556"/>
                <a:gd name="T42" fmla="*/ 216 w 440"/>
                <a:gd name="T43" fmla="*/ 250 h 556"/>
                <a:gd name="T44" fmla="*/ 230 w 440"/>
                <a:gd name="T45" fmla="*/ 248 h 556"/>
                <a:gd name="T46" fmla="*/ 254 w 440"/>
                <a:gd name="T47" fmla="*/ 240 h 556"/>
                <a:gd name="T48" fmla="*/ 262 w 440"/>
                <a:gd name="T49" fmla="*/ 234 h 556"/>
                <a:gd name="T50" fmla="*/ 274 w 440"/>
                <a:gd name="T51" fmla="*/ 214 h 556"/>
                <a:gd name="T52" fmla="*/ 278 w 440"/>
                <a:gd name="T53" fmla="*/ 188 h 556"/>
                <a:gd name="T54" fmla="*/ 278 w 440"/>
                <a:gd name="T55" fmla="*/ 176 h 556"/>
                <a:gd name="T56" fmla="*/ 274 w 440"/>
                <a:gd name="T57" fmla="*/ 150 h 556"/>
                <a:gd name="T58" fmla="*/ 262 w 440"/>
                <a:gd name="T59" fmla="*/ 130 h 556"/>
                <a:gd name="T60" fmla="*/ 244 w 440"/>
                <a:gd name="T61" fmla="*/ 120 h 556"/>
                <a:gd name="T62" fmla="*/ 216 w 440"/>
                <a:gd name="T63" fmla="*/ 116 h 556"/>
                <a:gd name="T64" fmla="*/ 142 w 440"/>
                <a:gd name="T65" fmla="*/ 25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40" h="556">
                  <a:moveTo>
                    <a:pt x="418" y="188"/>
                  </a:moveTo>
                  <a:lnTo>
                    <a:pt x="418" y="188"/>
                  </a:lnTo>
                  <a:lnTo>
                    <a:pt x="416" y="218"/>
                  </a:lnTo>
                  <a:lnTo>
                    <a:pt x="412" y="244"/>
                  </a:lnTo>
                  <a:lnTo>
                    <a:pt x="412" y="244"/>
                  </a:lnTo>
                  <a:lnTo>
                    <a:pt x="406" y="268"/>
                  </a:lnTo>
                  <a:lnTo>
                    <a:pt x="396" y="288"/>
                  </a:lnTo>
                  <a:lnTo>
                    <a:pt x="396" y="288"/>
                  </a:lnTo>
                  <a:lnTo>
                    <a:pt x="382" y="306"/>
                  </a:lnTo>
                  <a:lnTo>
                    <a:pt x="366" y="320"/>
                  </a:lnTo>
                  <a:lnTo>
                    <a:pt x="366" y="320"/>
                  </a:lnTo>
                  <a:lnTo>
                    <a:pt x="348" y="334"/>
                  </a:lnTo>
                  <a:lnTo>
                    <a:pt x="324" y="346"/>
                  </a:lnTo>
                  <a:lnTo>
                    <a:pt x="440" y="556"/>
                  </a:lnTo>
                  <a:lnTo>
                    <a:pt x="286" y="556"/>
                  </a:lnTo>
                  <a:lnTo>
                    <a:pt x="188" y="346"/>
                  </a:lnTo>
                  <a:lnTo>
                    <a:pt x="142" y="346"/>
                  </a:lnTo>
                  <a:lnTo>
                    <a:pt x="142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66" y="2"/>
                  </a:lnTo>
                  <a:lnTo>
                    <a:pt x="288" y="4"/>
                  </a:lnTo>
                  <a:lnTo>
                    <a:pt x="308" y="8"/>
                  </a:lnTo>
                  <a:lnTo>
                    <a:pt x="324" y="14"/>
                  </a:lnTo>
                  <a:lnTo>
                    <a:pt x="324" y="14"/>
                  </a:lnTo>
                  <a:lnTo>
                    <a:pt x="340" y="22"/>
                  </a:lnTo>
                  <a:lnTo>
                    <a:pt x="356" y="30"/>
                  </a:lnTo>
                  <a:lnTo>
                    <a:pt x="368" y="40"/>
                  </a:lnTo>
                  <a:lnTo>
                    <a:pt x="378" y="52"/>
                  </a:lnTo>
                  <a:lnTo>
                    <a:pt x="378" y="52"/>
                  </a:lnTo>
                  <a:lnTo>
                    <a:pt x="388" y="64"/>
                  </a:lnTo>
                  <a:lnTo>
                    <a:pt x="396" y="76"/>
                  </a:lnTo>
                  <a:lnTo>
                    <a:pt x="404" y="90"/>
                  </a:lnTo>
                  <a:lnTo>
                    <a:pt x="408" y="106"/>
                  </a:lnTo>
                  <a:lnTo>
                    <a:pt x="408" y="106"/>
                  </a:lnTo>
                  <a:lnTo>
                    <a:pt x="414" y="120"/>
                  </a:lnTo>
                  <a:lnTo>
                    <a:pt x="416" y="138"/>
                  </a:lnTo>
                  <a:lnTo>
                    <a:pt x="418" y="154"/>
                  </a:lnTo>
                  <a:lnTo>
                    <a:pt x="418" y="172"/>
                  </a:lnTo>
                  <a:lnTo>
                    <a:pt x="418" y="188"/>
                  </a:lnTo>
                  <a:close/>
                  <a:moveTo>
                    <a:pt x="142" y="250"/>
                  </a:moveTo>
                  <a:lnTo>
                    <a:pt x="216" y="250"/>
                  </a:lnTo>
                  <a:lnTo>
                    <a:pt x="216" y="250"/>
                  </a:lnTo>
                  <a:lnTo>
                    <a:pt x="230" y="248"/>
                  </a:lnTo>
                  <a:lnTo>
                    <a:pt x="242" y="246"/>
                  </a:lnTo>
                  <a:lnTo>
                    <a:pt x="254" y="240"/>
                  </a:lnTo>
                  <a:lnTo>
                    <a:pt x="262" y="234"/>
                  </a:lnTo>
                  <a:lnTo>
                    <a:pt x="262" y="234"/>
                  </a:lnTo>
                  <a:lnTo>
                    <a:pt x="270" y="226"/>
                  </a:lnTo>
                  <a:lnTo>
                    <a:pt x="274" y="214"/>
                  </a:lnTo>
                  <a:lnTo>
                    <a:pt x="278" y="202"/>
                  </a:lnTo>
                  <a:lnTo>
                    <a:pt x="278" y="188"/>
                  </a:lnTo>
                  <a:lnTo>
                    <a:pt x="278" y="176"/>
                  </a:lnTo>
                  <a:lnTo>
                    <a:pt x="278" y="176"/>
                  </a:lnTo>
                  <a:lnTo>
                    <a:pt x="278" y="162"/>
                  </a:lnTo>
                  <a:lnTo>
                    <a:pt x="274" y="150"/>
                  </a:lnTo>
                  <a:lnTo>
                    <a:pt x="270" y="140"/>
                  </a:lnTo>
                  <a:lnTo>
                    <a:pt x="262" y="130"/>
                  </a:lnTo>
                  <a:lnTo>
                    <a:pt x="254" y="124"/>
                  </a:lnTo>
                  <a:lnTo>
                    <a:pt x="244" y="120"/>
                  </a:lnTo>
                  <a:lnTo>
                    <a:pt x="230" y="116"/>
                  </a:lnTo>
                  <a:lnTo>
                    <a:pt x="216" y="116"/>
                  </a:lnTo>
                  <a:lnTo>
                    <a:pt x="142" y="116"/>
                  </a:lnTo>
                  <a:lnTo>
                    <a:pt x="142" y="2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8C284FD0-F1AE-4899-8504-2EF4269568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23" y="1384"/>
              <a:ext cx="1553" cy="1552"/>
            </a:xfrm>
            <a:custGeom>
              <a:avLst/>
              <a:gdLst>
                <a:gd name="T0" fmla="*/ 778 w 1553"/>
                <a:gd name="T1" fmla="*/ 0 h 1552"/>
                <a:gd name="T2" fmla="*/ 698 w 1553"/>
                <a:gd name="T3" fmla="*/ 4 h 1552"/>
                <a:gd name="T4" fmla="*/ 622 w 1553"/>
                <a:gd name="T5" fmla="*/ 16 h 1552"/>
                <a:gd name="T6" fmla="*/ 546 w 1553"/>
                <a:gd name="T7" fmla="*/ 34 h 1552"/>
                <a:gd name="T8" fmla="*/ 476 w 1553"/>
                <a:gd name="T9" fmla="*/ 62 h 1552"/>
                <a:gd name="T10" fmla="*/ 408 w 1553"/>
                <a:gd name="T11" fmla="*/ 94 h 1552"/>
                <a:gd name="T12" fmla="*/ 344 w 1553"/>
                <a:gd name="T13" fmla="*/ 132 h 1552"/>
                <a:gd name="T14" fmla="*/ 284 w 1553"/>
                <a:gd name="T15" fmla="*/ 178 h 1552"/>
                <a:gd name="T16" fmla="*/ 228 w 1553"/>
                <a:gd name="T17" fmla="*/ 228 h 1552"/>
                <a:gd name="T18" fmla="*/ 178 w 1553"/>
                <a:gd name="T19" fmla="*/ 282 h 1552"/>
                <a:gd name="T20" fmla="*/ 134 w 1553"/>
                <a:gd name="T21" fmla="*/ 342 h 1552"/>
                <a:gd name="T22" fmla="*/ 94 w 1553"/>
                <a:gd name="T23" fmla="*/ 406 h 1552"/>
                <a:gd name="T24" fmla="*/ 62 w 1553"/>
                <a:gd name="T25" fmla="*/ 474 h 1552"/>
                <a:gd name="T26" fmla="*/ 36 w 1553"/>
                <a:gd name="T27" fmla="*/ 546 h 1552"/>
                <a:gd name="T28" fmla="*/ 16 w 1553"/>
                <a:gd name="T29" fmla="*/ 620 h 1552"/>
                <a:gd name="T30" fmla="*/ 4 w 1553"/>
                <a:gd name="T31" fmla="*/ 698 h 1552"/>
                <a:gd name="T32" fmla="*/ 0 w 1553"/>
                <a:gd name="T33" fmla="*/ 778 h 1552"/>
                <a:gd name="T34" fmla="*/ 2 w 1553"/>
                <a:gd name="T35" fmla="*/ 828 h 1552"/>
                <a:gd name="T36" fmla="*/ 16 w 1553"/>
                <a:gd name="T37" fmla="*/ 928 h 1552"/>
                <a:gd name="T38" fmla="*/ 40 w 1553"/>
                <a:gd name="T39" fmla="*/ 1024 h 1552"/>
                <a:gd name="T40" fmla="*/ 78 w 1553"/>
                <a:gd name="T41" fmla="*/ 1114 h 1552"/>
                <a:gd name="T42" fmla="*/ 196 w 1553"/>
                <a:gd name="T43" fmla="*/ 842 h 1552"/>
                <a:gd name="T44" fmla="*/ 214 w 1553"/>
                <a:gd name="T45" fmla="*/ 1312 h 1552"/>
                <a:gd name="T46" fmla="*/ 248 w 1553"/>
                <a:gd name="T47" fmla="*/ 1346 h 1552"/>
                <a:gd name="T48" fmla="*/ 324 w 1553"/>
                <a:gd name="T49" fmla="*/ 1408 h 1552"/>
                <a:gd name="T50" fmla="*/ 540 w 1553"/>
                <a:gd name="T51" fmla="*/ 844 h 1552"/>
                <a:gd name="T52" fmla="*/ 502 w 1553"/>
                <a:gd name="T53" fmla="*/ 1504 h 1552"/>
                <a:gd name="T54" fmla="*/ 544 w 1553"/>
                <a:gd name="T55" fmla="*/ 1518 h 1552"/>
                <a:gd name="T56" fmla="*/ 630 w 1553"/>
                <a:gd name="T57" fmla="*/ 1540 h 1552"/>
                <a:gd name="T58" fmla="*/ 886 w 1553"/>
                <a:gd name="T59" fmla="*/ 844 h 1552"/>
                <a:gd name="T60" fmla="*/ 834 w 1553"/>
                <a:gd name="T61" fmla="*/ 1552 h 1552"/>
                <a:gd name="T62" fmla="*/ 884 w 1553"/>
                <a:gd name="T63" fmla="*/ 1546 h 1552"/>
                <a:gd name="T64" fmla="*/ 983 w 1553"/>
                <a:gd name="T65" fmla="*/ 1526 h 1552"/>
                <a:gd name="T66" fmla="*/ 1231 w 1553"/>
                <a:gd name="T67" fmla="*/ 842 h 1552"/>
                <a:gd name="T68" fmla="*/ 1219 w 1553"/>
                <a:gd name="T69" fmla="*/ 1416 h 1552"/>
                <a:gd name="T70" fmla="*/ 1257 w 1553"/>
                <a:gd name="T71" fmla="*/ 1388 h 1552"/>
                <a:gd name="T72" fmla="*/ 1325 w 1553"/>
                <a:gd name="T73" fmla="*/ 1328 h 1552"/>
                <a:gd name="T74" fmla="*/ 1387 w 1553"/>
                <a:gd name="T75" fmla="*/ 1258 h 1552"/>
                <a:gd name="T76" fmla="*/ 1439 w 1553"/>
                <a:gd name="T77" fmla="*/ 1184 h 1552"/>
                <a:gd name="T78" fmla="*/ 1483 w 1553"/>
                <a:gd name="T79" fmla="*/ 1102 h 1552"/>
                <a:gd name="T80" fmla="*/ 1517 w 1553"/>
                <a:gd name="T81" fmla="*/ 1014 h 1552"/>
                <a:gd name="T82" fmla="*/ 1541 w 1553"/>
                <a:gd name="T83" fmla="*/ 922 h 1552"/>
                <a:gd name="T84" fmla="*/ 1553 w 1553"/>
                <a:gd name="T85" fmla="*/ 826 h 1552"/>
                <a:gd name="T86" fmla="*/ 1553 w 1553"/>
                <a:gd name="T87" fmla="*/ 778 h 1552"/>
                <a:gd name="T88" fmla="*/ 1549 w 1553"/>
                <a:gd name="T89" fmla="*/ 698 h 1552"/>
                <a:gd name="T90" fmla="*/ 1539 w 1553"/>
                <a:gd name="T91" fmla="*/ 620 h 1552"/>
                <a:gd name="T92" fmla="*/ 1519 w 1553"/>
                <a:gd name="T93" fmla="*/ 546 h 1552"/>
                <a:gd name="T94" fmla="*/ 1493 w 1553"/>
                <a:gd name="T95" fmla="*/ 474 h 1552"/>
                <a:gd name="T96" fmla="*/ 1461 w 1553"/>
                <a:gd name="T97" fmla="*/ 406 h 1552"/>
                <a:gd name="T98" fmla="*/ 1421 w 1553"/>
                <a:gd name="T99" fmla="*/ 342 h 1552"/>
                <a:gd name="T100" fmla="*/ 1377 w 1553"/>
                <a:gd name="T101" fmla="*/ 282 h 1552"/>
                <a:gd name="T102" fmla="*/ 1327 w 1553"/>
                <a:gd name="T103" fmla="*/ 228 h 1552"/>
                <a:gd name="T104" fmla="*/ 1271 w 1553"/>
                <a:gd name="T105" fmla="*/ 178 h 1552"/>
                <a:gd name="T106" fmla="*/ 1211 w 1553"/>
                <a:gd name="T107" fmla="*/ 132 h 1552"/>
                <a:gd name="T108" fmla="*/ 1147 w 1553"/>
                <a:gd name="T109" fmla="*/ 94 h 1552"/>
                <a:gd name="T110" fmla="*/ 1079 w 1553"/>
                <a:gd name="T111" fmla="*/ 62 h 1552"/>
                <a:gd name="T112" fmla="*/ 1007 w 1553"/>
                <a:gd name="T113" fmla="*/ 34 h 1552"/>
                <a:gd name="T114" fmla="*/ 933 w 1553"/>
                <a:gd name="T115" fmla="*/ 16 h 1552"/>
                <a:gd name="T116" fmla="*/ 858 w 1553"/>
                <a:gd name="T117" fmla="*/ 4 h 1552"/>
                <a:gd name="T118" fmla="*/ 778 w 1553"/>
                <a:gd name="T119" fmla="*/ 0 h 1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53" h="1552">
                  <a:moveTo>
                    <a:pt x="778" y="0"/>
                  </a:moveTo>
                  <a:lnTo>
                    <a:pt x="778" y="0"/>
                  </a:lnTo>
                  <a:lnTo>
                    <a:pt x="738" y="2"/>
                  </a:lnTo>
                  <a:lnTo>
                    <a:pt x="698" y="4"/>
                  </a:lnTo>
                  <a:lnTo>
                    <a:pt x="660" y="8"/>
                  </a:lnTo>
                  <a:lnTo>
                    <a:pt x="622" y="16"/>
                  </a:lnTo>
                  <a:lnTo>
                    <a:pt x="584" y="24"/>
                  </a:lnTo>
                  <a:lnTo>
                    <a:pt x="546" y="34"/>
                  </a:lnTo>
                  <a:lnTo>
                    <a:pt x="510" y="48"/>
                  </a:lnTo>
                  <a:lnTo>
                    <a:pt x="476" y="62"/>
                  </a:lnTo>
                  <a:lnTo>
                    <a:pt x="440" y="76"/>
                  </a:lnTo>
                  <a:lnTo>
                    <a:pt x="408" y="94"/>
                  </a:lnTo>
                  <a:lnTo>
                    <a:pt x="374" y="112"/>
                  </a:lnTo>
                  <a:lnTo>
                    <a:pt x="344" y="132"/>
                  </a:lnTo>
                  <a:lnTo>
                    <a:pt x="312" y="154"/>
                  </a:lnTo>
                  <a:lnTo>
                    <a:pt x="284" y="178"/>
                  </a:lnTo>
                  <a:lnTo>
                    <a:pt x="256" y="202"/>
                  </a:lnTo>
                  <a:lnTo>
                    <a:pt x="228" y="228"/>
                  </a:lnTo>
                  <a:lnTo>
                    <a:pt x="202" y="254"/>
                  </a:lnTo>
                  <a:lnTo>
                    <a:pt x="178" y="282"/>
                  </a:lnTo>
                  <a:lnTo>
                    <a:pt x="156" y="312"/>
                  </a:lnTo>
                  <a:lnTo>
                    <a:pt x="134" y="342"/>
                  </a:lnTo>
                  <a:lnTo>
                    <a:pt x="114" y="374"/>
                  </a:lnTo>
                  <a:lnTo>
                    <a:pt x="94" y="406"/>
                  </a:lnTo>
                  <a:lnTo>
                    <a:pt x="78" y="440"/>
                  </a:lnTo>
                  <a:lnTo>
                    <a:pt x="62" y="474"/>
                  </a:lnTo>
                  <a:lnTo>
                    <a:pt x="48" y="510"/>
                  </a:lnTo>
                  <a:lnTo>
                    <a:pt x="36" y="546"/>
                  </a:lnTo>
                  <a:lnTo>
                    <a:pt x="26" y="582"/>
                  </a:lnTo>
                  <a:lnTo>
                    <a:pt x="16" y="620"/>
                  </a:lnTo>
                  <a:lnTo>
                    <a:pt x="10" y="658"/>
                  </a:lnTo>
                  <a:lnTo>
                    <a:pt x="4" y="698"/>
                  </a:lnTo>
                  <a:lnTo>
                    <a:pt x="2" y="738"/>
                  </a:lnTo>
                  <a:lnTo>
                    <a:pt x="0" y="778"/>
                  </a:lnTo>
                  <a:lnTo>
                    <a:pt x="0" y="778"/>
                  </a:lnTo>
                  <a:lnTo>
                    <a:pt x="2" y="828"/>
                  </a:lnTo>
                  <a:lnTo>
                    <a:pt x="8" y="880"/>
                  </a:lnTo>
                  <a:lnTo>
                    <a:pt x="16" y="928"/>
                  </a:lnTo>
                  <a:lnTo>
                    <a:pt x="26" y="978"/>
                  </a:lnTo>
                  <a:lnTo>
                    <a:pt x="40" y="1024"/>
                  </a:lnTo>
                  <a:lnTo>
                    <a:pt x="58" y="1070"/>
                  </a:lnTo>
                  <a:lnTo>
                    <a:pt x="78" y="1114"/>
                  </a:lnTo>
                  <a:lnTo>
                    <a:pt x="100" y="1158"/>
                  </a:lnTo>
                  <a:lnTo>
                    <a:pt x="196" y="842"/>
                  </a:lnTo>
                  <a:lnTo>
                    <a:pt x="356" y="842"/>
                  </a:lnTo>
                  <a:lnTo>
                    <a:pt x="214" y="1312"/>
                  </a:lnTo>
                  <a:lnTo>
                    <a:pt x="214" y="1312"/>
                  </a:lnTo>
                  <a:lnTo>
                    <a:pt x="248" y="1346"/>
                  </a:lnTo>
                  <a:lnTo>
                    <a:pt x="286" y="1378"/>
                  </a:lnTo>
                  <a:lnTo>
                    <a:pt x="324" y="1408"/>
                  </a:lnTo>
                  <a:lnTo>
                    <a:pt x="364" y="1434"/>
                  </a:lnTo>
                  <a:lnTo>
                    <a:pt x="540" y="844"/>
                  </a:lnTo>
                  <a:lnTo>
                    <a:pt x="700" y="844"/>
                  </a:lnTo>
                  <a:lnTo>
                    <a:pt x="502" y="1504"/>
                  </a:lnTo>
                  <a:lnTo>
                    <a:pt x="502" y="1504"/>
                  </a:lnTo>
                  <a:lnTo>
                    <a:pt x="544" y="1518"/>
                  </a:lnTo>
                  <a:lnTo>
                    <a:pt x="586" y="1530"/>
                  </a:lnTo>
                  <a:lnTo>
                    <a:pt x="630" y="1540"/>
                  </a:lnTo>
                  <a:lnTo>
                    <a:pt x="674" y="1548"/>
                  </a:lnTo>
                  <a:lnTo>
                    <a:pt x="886" y="844"/>
                  </a:lnTo>
                  <a:lnTo>
                    <a:pt x="1045" y="844"/>
                  </a:lnTo>
                  <a:lnTo>
                    <a:pt x="834" y="1552"/>
                  </a:lnTo>
                  <a:lnTo>
                    <a:pt x="834" y="1552"/>
                  </a:lnTo>
                  <a:lnTo>
                    <a:pt x="884" y="1546"/>
                  </a:lnTo>
                  <a:lnTo>
                    <a:pt x="933" y="1538"/>
                  </a:lnTo>
                  <a:lnTo>
                    <a:pt x="983" y="1526"/>
                  </a:lnTo>
                  <a:lnTo>
                    <a:pt x="1031" y="1512"/>
                  </a:lnTo>
                  <a:lnTo>
                    <a:pt x="1231" y="842"/>
                  </a:lnTo>
                  <a:lnTo>
                    <a:pt x="1391" y="842"/>
                  </a:lnTo>
                  <a:lnTo>
                    <a:pt x="1219" y="1416"/>
                  </a:lnTo>
                  <a:lnTo>
                    <a:pt x="1219" y="1416"/>
                  </a:lnTo>
                  <a:lnTo>
                    <a:pt x="1257" y="1388"/>
                  </a:lnTo>
                  <a:lnTo>
                    <a:pt x="1291" y="1358"/>
                  </a:lnTo>
                  <a:lnTo>
                    <a:pt x="1325" y="1328"/>
                  </a:lnTo>
                  <a:lnTo>
                    <a:pt x="1357" y="1294"/>
                  </a:lnTo>
                  <a:lnTo>
                    <a:pt x="1387" y="1258"/>
                  </a:lnTo>
                  <a:lnTo>
                    <a:pt x="1415" y="1222"/>
                  </a:lnTo>
                  <a:lnTo>
                    <a:pt x="1439" y="1184"/>
                  </a:lnTo>
                  <a:lnTo>
                    <a:pt x="1463" y="1144"/>
                  </a:lnTo>
                  <a:lnTo>
                    <a:pt x="1483" y="1102"/>
                  </a:lnTo>
                  <a:lnTo>
                    <a:pt x="1501" y="1058"/>
                  </a:lnTo>
                  <a:lnTo>
                    <a:pt x="1517" y="1014"/>
                  </a:lnTo>
                  <a:lnTo>
                    <a:pt x="1531" y="968"/>
                  </a:lnTo>
                  <a:lnTo>
                    <a:pt x="1541" y="922"/>
                  </a:lnTo>
                  <a:lnTo>
                    <a:pt x="1547" y="874"/>
                  </a:lnTo>
                  <a:lnTo>
                    <a:pt x="1553" y="826"/>
                  </a:lnTo>
                  <a:lnTo>
                    <a:pt x="1553" y="778"/>
                  </a:lnTo>
                  <a:lnTo>
                    <a:pt x="1553" y="778"/>
                  </a:lnTo>
                  <a:lnTo>
                    <a:pt x="1553" y="738"/>
                  </a:lnTo>
                  <a:lnTo>
                    <a:pt x="1549" y="698"/>
                  </a:lnTo>
                  <a:lnTo>
                    <a:pt x="1545" y="658"/>
                  </a:lnTo>
                  <a:lnTo>
                    <a:pt x="1539" y="620"/>
                  </a:lnTo>
                  <a:lnTo>
                    <a:pt x="1529" y="582"/>
                  </a:lnTo>
                  <a:lnTo>
                    <a:pt x="1519" y="546"/>
                  </a:lnTo>
                  <a:lnTo>
                    <a:pt x="1507" y="510"/>
                  </a:lnTo>
                  <a:lnTo>
                    <a:pt x="1493" y="474"/>
                  </a:lnTo>
                  <a:lnTo>
                    <a:pt x="1477" y="440"/>
                  </a:lnTo>
                  <a:lnTo>
                    <a:pt x="1461" y="406"/>
                  </a:lnTo>
                  <a:lnTo>
                    <a:pt x="1441" y="374"/>
                  </a:lnTo>
                  <a:lnTo>
                    <a:pt x="1421" y="342"/>
                  </a:lnTo>
                  <a:lnTo>
                    <a:pt x="1399" y="312"/>
                  </a:lnTo>
                  <a:lnTo>
                    <a:pt x="1377" y="282"/>
                  </a:lnTo>
                  <a:lnTo>
                    <a:pt x="1351" y="254"/>
                  </a:lnTo>
                  <a:lnTo>
                    <a:pt x="1327" y="228"/>
                  </a:lnTo>
                  <a:lnTo>
                    <a:pt x="1299" y="202"/>
                  </a:lnTo>
                  <a:lnTo>
                    <a:pt x="1271" y="178"/>
                  </a:lnTo>
                  <a:lnTo>
                    <a:pt x="1241" y="154"/>
                  </a:lnTo>
                  <a:lnTo>
                    <a:pt x="1211" y="132"/>
                  </a:lnTo>
                  <a:lnTo>
                    <a:pt x="1179" y="112"/>
                  </a:lnTo>
                  <a:lnTo>
                    <a:pt x="1147" y="94"/>
                  </a:lnTo>
                  <a:lnTo>
                    <a:pt x="1113" y="76"/>
                  </a:lnTo>
                  <a:lnTo>
                    <a:pt x="1079" y="62"/>
                  </a:lnTo>
                  <a:lnTo>
                    <a:pt x="1043" y="48"/>
                  </a:lnTo>
                  <a:lnTo>
                    <a:pt x="1007" y="34"/>
                  </a:lnTo>
                  <a:lnTo>
                    <a:pt x="971" y="24"/>
                  </a:lnTo>
                  <a:lnTo>
                    <a:pt x="933" y="16"/>
                  </a:lnTo>
                  <a:lnTo>
                    <a:pt x="896" y="8"/>
                  </a:lnTo>
                  <a:lnTo>
                    <a:pt x="858" y="4"/>
                  </a:lnTo>
                  <a:lnTo>
                    <a:pt x="818" y="2"/>
                  </a:lnTo>
                  <a:lnTo>
                    <a:pt x="778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E4F77B-6885-41F5-A7CE-3BEEFA7538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588" y="615145"/>
            <a:ext cx="4256088" cy="2604305"/>
          </a:xfrm>
        </p:spPr>
        <p:txBody>
          <a:bodyPr lIns="548640" tIns="548640" rIns="548640" bIns="548640" anchor="ctr" anchorCtr="0">
            <a:noAutofit/>
          </a:bodyPr>
          <a:lstStyle>
            <a:lvl1pPr>
              <a:defRPr lang="en-US" sz="3600" cap="none" spc="0" baseline="0" dirty="0">
                <a:latin typeface="+mj-lt"/>
              </a:defRPr>
            </a:lvl1pPr>
          </a:lstStyle>
          <a:p>
            <a:pPr marL="0" lvl="0" indent="0">
              <a:lnSpc>
                <a:spcPct val="90000"/>
              </a:lnSpc>
              <a:buNone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3185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k_Orang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lowchart: Data 19">
            <a:extLst>
              <a:ext uri="{FF2B5EF4-FFF2-40B4-BE49-F238E27FC236}">
                <a16:creationId xmlns:a16="http://schemas.microsoft.com/office/drawing/2014/main" id="{673DE666-BA2F-4062-A551-E176DA92E280}"/>
              </a:ext>
            </a:extLst>
          </p:cNvPr>
          <p:cNvSpPr/>
          <p:nvPr userDrawn="1"/>
        </p:nvSpPr>
        <p:spPr>
          <a:xfrm>
            <a:off x="0" y="-2144"/>
            <a:ext cx="3433601" cy="6875586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117"/>
              <a:gd name="connsiteY0" fmla="*/ 10058 h 10058"/>
              <a:gd name="connsiteX1" fmla="*/ 2117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3731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7060 w 10117"/>
              <a:gd name="connsiteY3" fmla="*/ 10058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6708 w 10117"/>
              <a:gd name="connsiteY3" fmla="*/ 10058 h 10058"/>
              <a:gd name="connsiteX4" fmla="*/ 0 w 10117"/>
              <a:gd name="connsiteY4" fmla="*/ 10058 h 10058"/>
              <a:gd name="connsiteX0" fmla="*/ 0 w 10117"/>
              <a:gd name="connsiteY0" fmla="*/ 10058 h 10116"/>
              <a:gd name="connsiteX1" fmla="*/ 2997 w 10117"/>
              <a:gd name="connsiteY1" fmla="*/ 0 h 10116"/>
              <a:gd name="connsiteX2" fmla="*/ 10117 w 10117"/>
              <a:gd name="connsiteY2" fmla="*/ 0 h 10116"/>
              <a:gd name="connsiteX3" fmla="*/ 6767 w 10117"/>
              <a:gd name="connsiteY3" fmla="*/ 10116 h 10116"/>
              <a:gd name="connsiteX4" fmla="*/ 0 w 10117"/>
              <a:gd name="connsiteY4" fmla="*/ 10058 h 10116"/>
              <a:gd name="connsiteX0" fmla="*/ 0 w 10264"/>
              <a:gd name="connsiteY0" fmla="*/ 10116 h 10116"/>
              <a:gd name="connsiteX1" fmla="*/ 3144 w 10264"/>
              <a:gd name="connsiteY1" fmla="*/ 0 h 10116"/>
              <a:gd name="connsiteX2" fmla="*/ 10264 w 10264"/>
              <a:gd name="connsiteY2" fmla="*/ 0 h 10116"/>
              <a:gd name="connsiteX3" fmla="*/ 6914 w 10264"/>
              <a:gd name="connsiteY3" fmla="*/ 10116 h 10116"/>
              <a:gd name="connsiteX4" fmla="*/ 0 w 10264"/>
              <a:gd name="connsiteY4" fmla="*/ 10116 h 10116"/>
              <a:gd name="connsiteX0" fmla="*/ 0 w 10264"/>
              <a:gd name="connsiteY0" fmla="*/ 10116 h 10145"/>
              <a:gd name="connsiteX1" fmla="*/ 3144 w 10264"/>
              <a:gd name="connsiteY1" fmla="*/ 0 h 10145"/>
              <a:gd name="connsiteX2" fmla="*/ 10264 w 10264"/>
              <a:gd name="connsiteY2" fmla="*/ 0 h 10145"/>
              <a:gd name="connsiteX3" fmla="*/ 7002 w 10264"/>
              <a:gd name="connsiteY3" fmla="*/ 10145 h 10145"/>
              <a:gd name="connsiteX4" fmla="*/ 0 w 10264"/>
              <a:gd name="connsiteY4" fmla="*/ 10116 h 10145"/>
              <a:gd name="connsiteX0" fmla="*/ 0 w 13434"/>
              <a:gd name="connsiteY0" fmla="*/ 20349 h 20349"/>
              <a:gd name="connsiteX1" fmla="*/ 6314 w 13434"/>
              <a:gd name="connsiteY1" fmla="*/ 0 h 20349"/>
              <a:gd name="connsiteX2" fmla="*/ 13434 w 13434"/>
              <a:gd name="connsiteY2" fmla="*/ 0 h 20349"/>
              <a:gd name="connsiteX3" fmla="*/ 10172 w 13434"/>
              <a:gd name="connsiteY3" fmla="*/ 10145 h 20349"/>
              <a:gd name="connsiteX4" fmla="*/ 0 w 13434"/>
              <a:gd name="connsiteY4" fmla="*/ 20349 h 20349"/>
              <a:gd name="connsiteX0" fmla="*/ 0 w 13434"/>
              <a:gd name="connsiteY0" fmla="*/ 20349 h 20349"/>
              <a:gd name="connsiteX1" fmla="*/ 6314 w 13434"/>
              <a:gd name="connsiteY1" fmla="*/ 0 h 20349"/>
              <a:gd name="connsiteX2" fmla="*/ 13434 w 13434"/>
              <a:gd name="connsiteY2" fmla="*/ 0 h 20349"/>
              <a:gd name="connsiteX3" fmla="*/ 7031 w 13434"/>
              <a:gd name="connsiteY3" fmla="*/ 19971 h 20349"/>
              <a:gd name="connsiteX4" fmla="*/ 0 w 13434"/>
              <a:gd name="connsiteY4" fmla="*/ 20349 h 20349"/>
              <a:gd name="connsiteX0" fmla="*/ 0 w 13346"/>
              <a:gd name="connsiteY0" fmla="*/ 20029 h 20029"/>
              <a:gd name="connsiteX1" fmla="*/ 6226 w 13346"/>
              <a:gd name="connsiteY1" fmla="*/ 0 h 20029"/>
              <a:gd name="connsiteX2" fmla="*/ 13346 w 13346"/>
              <a:gd name="connsiteY2" fmla="*/ 0 h 20029"/>
              <a:gd name="connsiteX3" fmla="*/ 6943 w 13346"/>
              <a:gd name="connsiteY3" fmla="*/ 19971 h 20029"/>
              <a:gd name="connsiteX4" fmla="*/ 0 w 13346"/>
              <a:gd name="connsiteY4" fmla="*/ 20029 h 20029"/>
              <a:gd name="connsiteX0" fmla="*/ 0 w 13346"/>
              <a:gd name="connsiteY0" fmla="*/ 20087 h 20087"/>
              <a:gd name="connsiteX1" fmla="*/ 6226 w 13346"/>
              <a:gd name="connsiteY1" fmla="*/ 0 h 20087"/>
              <a:gd name="connsiteX2" fmla="*/ 13346 w 13346"/>
              <a:gd name="connsiteY2" fmla="*/ 0 h 20087"/>
              <a:gd name="connsiteX3" fmla="*/ 6943 w 13346"/>
              <a:gd name="connsiteY3" fmla="*/ 19971 h 20087"/>
              <a:gd name="connsiteX4" fmla="*/ 0 w 13346"/>
              <a:gd name="connsiteY4" fmla="*/ 20087 h 20087"/>
              <a:gd name="connsiteX0" fmla="*/ 0 w 13317"/>
              <a:gd name="connsiteY0" fmla="*/ 19942 h 19971"/>
              <a:gd name="connsiteX1" fmla="*/ 6197 w 13317"/>
              <a:gd name="connsiteY1" fmla="*/ 0 h 19971"/>
              <a:gd name="connsiteX2" fmla="*/ 13317 w 13317"/>
              <a:gd name="connsiteY2" fmla="*/ 0 h 19971"/>
              <a:gd name="connsiteX3" fmla="*/ 6914 w 13317"/>
              <a:gd name="connsiteY3" fmla="*/ 19971 h 19971"/>
              <a:gd name="connsiteX4" fmla="*/ 0 w 13317"/>
              <a:gd name="connsiteY4" fmla="*/ 19942 h 19971"/>
              <a:gd name="connsiteX0" fmla="*/ 0 w 13346"/>
              <a:gd name="connsiteY0" fmla="*/ 20029 h 20029"/>
              <a:gd name="connsiteX1" fmla="*/ 6226 w 13346"/>
              <a:gd name="connsiteY1" fmla="*/ 0 h 20029"/>
              <a:gd name="connsiteX2" fmla="*/ 13346 w 13346"/>
              <a:gd name="connsiteY2" fmla="*/ 0 h 20029"/>
              <a:gd name="connsiteX3" fmla="*/ 6943 w 13346"/>
              <a:gd name="connsiteY3" fmla="*/ 19971 h 20029"/>
              <a:gd name="connsiteX4" fmla="*/ 0 w 13346"/>
              <a:gd name="connsiteY4" fmla="*/ 20029 h 20029"/>
              <a:gd name="connsiteX0" fmla="*/ 0 w 13346"/>
              <a:gd name="connsiteY0" fmla="*/ 19942 h 19971"/>
              <a:gd name="connsiteX1" fmla="*/ 6226 w 13346"/>
              <a:gd name="connsiteY1" fmla="*/ 0 h 19971"/>
              <a:gd name="connsiteX2" fmla="*/ 13346 w 13346"/>
              <a:gd name="connsiteY2" fmla="*/ 0 h 19971"/>
              <a:gd name="connsiteX3" fmla="*/ 6943 w 13346"/>
              <a:gd name="connsiteY3" fmla="*/ 19971 h 19971"/>
              <a:gd name="connsiteX4" fmla="*/ 0 w 13346"/>
              <a:gd name="connsiteY4" fmla="*/ 19942 h 19971"/>
              <a:gd name="connsiteX0" fmla="*/ 0 w 13754"/>
              <a:gd name="connsiteY0" fmla="*/ 19897 h 19971"/>
              <a:gd name="connsiteX1" fmla="*/ 6634 w 13754"/>
              <a:gd name="connsiteY1" fmla="*/ 0 h 19971"/>
              <a:gd name="connsiteX2" fmla="*/ 13754 w 13754"/>
              <a:gd name="connsiteY2" fmla="*/ 0 h 19971"/>
              <a:gd name="connsiteX3" fmla="*/ 7351 w 13754"/>
              <a:gd name="connsiteY3" fmla="*/ 19971 h 19971"/>
              <a:gd name="connsiteX4" fmla="*/ 0 w 13754"/>
              <a:gd name="connsiteY4" fmla="*/ 19897 h 19971"/>
              <a:gd name="connsiteX0" fmla="*/ 0 w 13634"/>
              <a:gd name="connsiteY0" fmla="*/ 19976 h 19976"/>
              <a:gd name="connsiteX1" fmla="*/ 6514 w 13634"/>
              <a:gd name="connsiteY1" fmla="*/ 0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3634"/>
              <a:gd name="connsiteY0" fmla="*/ 19976 h 19976"/>
              <a:gd name="connsiteX1" fmla="*/ 8589 w 13634"/>
              <a:gd name="connsiteY1" fmla="*/ 695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3634"/>
              <a:gd name="connsiteY0" fmla="*/ 19976 h 19976"/>
              <a:gd name="connsiteX1" fmla="*/ 6934 w 13634"/>
              <a:gd name="connsiteY1" fmla="*/ 377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4447"/>
              <a:gd name="connsiteY0" fmla="*/ 19738 h 19971"/>
              <a:gd name="connsiteX1" fmla="*/ 7747 w 14447"/>
              <a:gd name="connsiteY1" fmla="*/ 377 h 19971"/>
              <a:gd name="connsiteX2" fmla="*/ 14447 w 14447"/>
              <a:gd name="connsiteY2" fmla="*/ 0 h 19971"/>
              <a:gd name="connsiteX3" fmla="*/ 8044 w 14447"/>
              <a:gd name="connsiteY3" fmla="*/ 19971 h 19971"/>
              <a:gd name="connsiteX4" fmla="*/ 0 w 14447"/>
              <a:gd name="connsiteY4" fmla="*/ 19738 h 19971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5604 w 14447"/>
              <a:gd name="connsiteY3" fmla="*/ 19614 h 19738"/>
              <a:gd name="connsiteX4" fmla="*/ 0 w 14447"/>
              <a:gd name="connsiteY4" fmla="*/ 19738 h 19738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4370 w 14447"/>
              <a:gd name="connsiteY3" fmla="*/ 19495 h 19738"/>
              <a:gd name="connsiteX4" fmla="*/ 0 w 14447"/>
              <a:gd name="connsiteY4" fmla="*/ 19738 h 19738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4931 w 14447"/>
              <a:gd name="connsiteY3" fmla="*/ 19713 h 19738"/>
              <a:gd name="connsiteX4" fmla="*/ 0 w 14447"/>
              <a:gd name="connsiteY4" fmla="*/ 19738 h 19738"/>
              <a:gd name="connsiteX0" fmla="*/ 0 w 12989"/>
              <a:gd name="connsiteY0" fmla="*/ 19817 h 19817"/>
              <a:gd name="connsiteX1" fmla="*/ 7747 w 12989"/>
              <a:gd name="connsiteY1" fmla="*/ 456 h 19817"/>
              <a:gd name="connsiteX2" fmla="*/ 12989 w 12989"/>
              <a:gd name="connsiteY2" fmla="*/ 0 h 19817"/>
              <a:gd name="connsiteX3" fmla="*/ 4931 w 12989"/>
              <a:gd name="connsiteY3" fmla="*/ 19792 h 19817"/>
              <a:gd name="connsiteX4" fmla="*/ 0 w 12989"/>
              <a:gd name="connsiteY4" fmla="*/ 19817 h 19817"/>
              <a:gd name="connsiteX0" fmla="*/ 0 w 14083"/>
              <a:gd name="connsiteY0" fmla="*/ 20075 h 20075"/>
              <a:gd name="connsiteX1" fmla="*/ 7747 w 14083"/>
              <a:gd name="connsiteY1" fmla="*/ 714 h 20075"/>
              <a:gd name="connsiteX2" fmla="*/ 14083 w 14083"/>
              <a:gd name="connsiteY2" fmla="*/ 0 h 20075"/>
              <a:gd name="connsiteX3" fmla="*/ 4931 w 14083"/>
              <a:gd name="connsiteY3" fmla="*/ 20050 h 20075"/>
              <a:gd name="connsiteX4" fmla="*/ 0 w 14083"/>
              <a:gd name="connsiteY4" fmla="*/ 20075 h 20075"/>
              <a:gd name="connsiteX0" fmla="*/ 0 w 14083"/>
              <a:gd name="connsiteY0" fmla="*/ 20075 h 20075"/>
              <a:gd name="connsiteX1" fmla="*/ 7747 w 14083"/>
              <a:gd name="connsiteY1" fmla="*/ 714 h 20075"/>
              <a:gd name="connsiteX2" fmla="*/ 14083 w 14083"/>
              <a:gd name="connsiteY2" fmla="*/ 0 h 20075"/>
              <a:gd name="connsiteX3" fmla="*/ 5436 w 14083"/>
              <a:gd name="connsiteY3" fmla="*/ 19911 h 20075"/>
              <a:gd name="connsiteX4" fmla="*/ 0 w 14083"/>
              <a:gd name="connsiteY4" fmla="*/ 20075 h 20075"/>
              <a:gd name="connsiteX0" fmla="*/ 0 w 14083"/>
              <a:gd name="connsiteY0" fmla="*/ 20075 h 20075"/>
              <a:gd name="connsiteX1" fmla="*/ 9822 w 14083"/>
              <a:gd name="connsiteY1" fmla="*/ 516 h 20075"/>
              <a:gd name="connsiteX2" fmla="*/ 14083 w 14083"/>
              <a:gd name="connsiteY2" fmla="*/ 0 h 20075"/>
              <a:gd name="connsiteX3" fmla="*/ 5436 w 14083"/>
              <a:gd name="connsiteY3" fmla="*/ 19911 h 20075"/>
              <a:gd name="connsiteX4" fmla="*/ 0 w 14083"/>
              <a:gd name="connsiteY4" fmla="*/ 20075 h 20075"/>
              <a:gd name="connsiteX0" fmla="*/ 0 w 14083"/>
              <a:gd name="connsiteY0" fmla="*/ 20115 h 20115"/>
              <a:gd name="connsiteX1" fmla="*/ 8308 w 14083"/>
              <a:gd name="connsiteY1" fmla="*/ 0 h 20115"/>
              <a:gd name="connsiteX2" fmla="*/ 14083 w 14083"/>
              <a:gd name="connsiteY2" fmla="*/ 40 h 20115"/>
              <a:gd name="connsiteX3" fmla="*/ 5436 w 14083"/>
              <a:gd name="connsiteY3" fmla="*/ 19951 h 20115"/>
              <a:gd name="connsiteX4" fmla="*/ 0 w 14083"/>
              <a:gd name="connsiteY4" fmla="*/ 20115 h 20115"/>
              <a:gd name="connsiteX0" fmla="*/ 0 w 14027"/>
              <a:gd name="connsiteY0" fmla="*/ 20115 h 20115"/>
              <a:gd name="connsiteX1" fmla="*/ 8308 w 14027"/>
              <a:gd name="connsiteY1" fmla="*/ 0 h 20115"/>
              <a:gd name="connsiteX2" fmla="*/ 14027 w 14027"/>
              <a:gd name="connsiteY2" fmla="*/ 0 h 20115"/>
              <a:gd name="connsiteX3" fmla="*/ 5436 w 14027"/>
              <a:gd name="connsiteY3" fmla="*/ 19951 h 20115"/>
              <a:gd name="connsiteX4" fmla="*/ 0 w 14027"/>
              <a:gd name="connsiteY4" fmla="*/ 20115 h 20115"/>
              <a:gd name="connsiteX0" fmla="*/ 0 w 14111"/>
              <a:gd name="connsiteY0" fmla="*/ 19996 h 19996"/>
              <a:gd name="connsiteX1" fmla="*/ 8392 w 14111"/>
              <a:gd name="connsiteY1" fmla="*/ 0 h 19996"/>
              <a:gd name="connsiteX2" fmla="*/ 14111 w 14111"/>
              <a:gd name="connsiteY2" fmla="*/ 0 h 19996"/>
              <a:gd name="connsiteX3" fmla="*/ 5520 w 14111"/>
              <a:gd name="connsiteY3" fmla="*/ 19951 h 19996"/>
              <a:gd name="connsiteX4" fmla="*/ 0 w 14111"/>
              <a:gd name="connsiteY4" fmla="*/ 19996 h 19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11" h="19996">
                <a:moveTo>
                  <a:pt x="0" y="19996"/>
                </a:moveTo>
                <a:lnTo>
                  <a:pt x="8392" y="0"/>
                </a:lnTo>
                <a:lnTo>
                  <a:pt x="14111" y="0"/>
                </a:lnTo>
                <a:lnTo>
                  <a:pt x="5520" y="19951"/>
                </a:lnTo>
                <a:lnTo>
                  <a:pt x="0" y="1999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C602D3C-0CEE-487E-ACBB-E1C4D1994E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0700" y="504825"/>
            <a:ext cx="11671300" cy="63531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F7A7E8-A987-4EAF-8B56-809C243E74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174" y="559017"/>
            <a:ext cx="5000516" cy="2128441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6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5811A2-89B5-46E7-987D-28F3BAE90D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63413" y="2764910"/>
            <a:ext cx="4903163" cy="490099"/>
          </a:xfrm>
        </p:spPr>
        <p:txBody>
          <a:bodyPr>
            <a:noAutofit/>
          </a:bodyPr>
          <a:lstStyle>
            <a:lvl1pPr marL="0" indent="0" algn="l">
              <a:lnSpc>
                <a:spcPts val="2500"/>
              </a:lnSpc>
              <a:spcAft>
                <a:spcPts val="800"/>
              </a:spcAft>
              <a:buNone/>
              <a:defRPr sz="1600" b="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15200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k_Orange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lowchart: Data 19">
            <a:extLst>
              <a:ext uri="{FF2B5EF4-FFF2-40B4-BE49-F238E27FC236}">
                <a16:creationId xmlns:a16="http://schemas.microsoft.com/office/drawing/2014/main" id="{673DE666-BA2F-4062-A551-E176DA92E280}"/>
              </a:ext>
            </a:extLst>
          </p:cNvPr>
          <p:cNvSpPr/>
          <p:nvPr userDrawn="1"/>
        </p:nvSpPr>
        <p:spPr>
          <a:xfrm>
            <a:off x="0" y="-2144"/>
            <a:ext cx="3433601" cy="6875586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117"/>
              <a:gd name="connsiteY0" fmla="*/ 10058 h 10058"/>
              <a:gd name="connsiteX1" fmla="*/ 2117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3731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7060 w 10117"/>
              <a:gd name="connsiteY3" fmla="*/ 10058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6708 w 10117"/>
              <a:gd name="connsiteY3" fmla="*/ 10058 h 10058"/>
              <a:gd name="connsiteX4" fmla="*/ 0 w 10117"/>
              <a:gd name="connsiteY4" fmla="*/ 10058 h 10058"/>
              <a:gd name="connsiteX0" fmla="*/ 0 w 10117"/>
              <a:gd name="connsiteY0" fmla="*/ 10058 h 10116"/>
              <a:gd name="connsiteX1" fmla="*/ 2997 w 10117"/>
              <a:gd name="connsiteY1" fmla="*/ 0 h 10116"/>
              <a:gd name="connsiteX2" fmla="*/ 10117 w 10117"/>
              <a:gd name="connsiteY2" fmla="*/ 0 h 10116"/>
              <a:gd name="connsiteX3" fmla="*/ 6767 w 10117"/>
              <a:gd name="connsiteY3" fmla="*/ 10116 h 10116"/>
              <a:gd name="connsiteX4" fmla="*/ 0 w 10117"/>
              <a:gd name="connsiteY4" fmla="*/ 10058 h 10116"/>
              <a:gd name="connsiteX0" fmla="*/ 0 w 10264"/>
              <a:gd name="connsiteY0" fmla="*/ 10116 h 10116"/>
              <a:gd name="connsiteX1" fmla="*/ 3144 w 10264"/>
              <a:gd name="connsiteY1" fmla="*/ 0 h 10116"/>
              <a:gd name="connsiteX2" fmla="*/ 10264 w 10264"/>
              <a:gd name="connsiteY2" fmla="*/ 0 h 10116"/>
              <a:gd name="connsiteX3" fmla="*/ 6914 w 10264"/>
              <a:gd name="connsiteY3" fmla="*/ 10116 h 10116"/>
              <a:gd name="connsiteX4" fmla="*/ 0 w 10264"/>
              <a:gd name="connsiteY4" fmla="*/ 10116 h 10116"/>
              <a:gd name="connsiteX0" fmla="*/ 0 w 10264"/>
              <a:gd name="connsiteY0" fmla="*/ 10116 h 10145"/>
              <a:gd name="connsiteX1" fmla="*/ 3144 w 10264"/>
              <a:gd name="connsiteY1" fmla="*/ 0 h 10145"/>
              <a:gd name="connsiteX2" fmla="*/ 10264 w 10264"/>
              <a:gd name="connsiteY2" fmla="*/ 0 h 10145"/>
              <a:gd name="connsiteX3" fmla="*/ 7002 w 10264"/>
              <a:gd name="connsiteY3" fmla="*/ 10145 h 10145"/>
              <a:gd name="connsiteX4" fmla="*/ 0 w 10264"/>
              <a:gd name="connsiteY4" fmla="*/ 10116 h 10145"/>
              <a:gd name="connsiteX0" fmla="*/ 0 w 13434"/>
              <a:gd name="connsiteY0" fmla="*/ 20349 h 20349"/>
              <a:gd name="connsiteX1" fmla="*/ 6314 w 13434"/>
              <a:gd name="connsiteY1" fmla="*/ 0 h 20349"/>
              <a:gd name="connsiteX2" fmla="*/ 13434 w 13434"/>
              <a:gd name="connsiteY2" fmla="*/ 0 h 20349"/>
              <a:gd name="connsiteX3" fmla="*/ 10172 w 13434"/>
              <a:gd name="connsiteY3" fmla="*/ 10145 h 20349"/>
              <a:gd name="connsiteX4" fmla="*/ 0 w 13434"/>
              <a:gd name="connsiteY4" fmla="*/ 20349 h 20349"/>
              <a:gd name="connsiteX0" fmla="*/ 0 w 13434"/>
              <a:gd name="connsiteY0" fmla="*/ 20349 h 20349"/>
              <a:gd name="connsiteX1" fmla="*/ 6314 w 13434"/>
              <a:gd name="connsiteY1" fmla="*/ 0 h 20349"/>
              <a:gd name="connsiteX2" fmla="*/ 13434 w 13434"/>
              <a:gd name="connsiteY2" fmla="*/ 0 h 20349"/>
              <a:gd name="connsiteX3" fmla="*/ 7031 w 13434"/>
              <a:gd name="connsiteY3" fmla="*/ 19971 h 20349"/>
              <a:gd name="connsiteX4" fmla="*/ 0 w 13434"/>
              <a:gd name="connsiteY4" fmla="*/ 20349 h 20349"/>
              <a:gd name="connsiteX0" fmla="*/ 0 w 13346"/>
              <a:gd name="connsiteY0" fmla="*/ 20029 h 20029"/>
              <a:gd name="connsiteX1" fmla="*/ 6226 w 13346"/>
              <a:gd name="connsiteY1" fmla="*/ 0 h 20029"/>
              <a:gd name="connsiteX2" fmla="*/ 13346 w 13346"/>
              <a:gd name="connsiteY2" fmla="*/ 0 h 20029"/>
              <a:gd name="connsiteX3" fmla="*/ 6943 w 13346"/>
              <a:gd name="connsiteY3" fmla="*/ 19971 h 20029"/>
              <a:gd name="connsiteX4" fmla="*/ 0 w 13346"/>
              <a:gd name="connsiteY4" fmla="*/ 20029 h 20029"/>
              <a:gd name="connsiteX0" fmla="*/ 0 w 13346"/>
              <a:gd name="connsiteY0" fmla="*/ 20087 h 20087"/>
              <a:gd name="connsiteX1" fmla="*/ 6226 w 13346"/>
              <a:gd name="connsiteY1" fmla="*/ 0 h 20087"/>
              <a:gd name="connsiteX2" fmla="*/ 13346 w 13346"/>
              <a:gd name="connsiteY2" fmla="*/ 0 h 20087"/>
              <a:gd name="connsiteX3" fmla="*/ 6943 w 13346"/>
              <a:gd name="connsiteY3" fmla="*/ 19971 h 20087"/>
              <a:gd name="connsiteX4" fmla="*/ 0 w 13346"/>
              <a:gd name="connsiteY4" fmla="*/ 20087 h 20087"/>
              <a:gd name="connsiteX0" fmla="*/ 0 w 13317"/>
              <a:gd name="connsiteY0" fmla="*/ 19942 h 19971"/>
              <a:gd name="connsiteX1" fmla="*/ 6197 w 13317"/>
              <a:gd name="connsiteY1" fmla="*/ 0 h 19971"/>
              <a:gd name="connsiteX2" fmla="*/ 13317 w 13317"/>
              <a:gd name="connsiteY2" fmla="*/ 0 h 19971"/>
              <a:gd name="connsiteX3" fmla="*/ 6914 w 13317"/>
              <a:gd name="connsiteY3" fmla="*/ 19971 h 19971"/>
              <a:gd name="connsiteX4" fmla="*/ 0 w 13317"/>
              <a:gd name="connsiteY4" fmla="*/ 19942 h 19971"/>
              <a:gd name="connsiteX0" fmla="*/ 0 w 13346"/>
              <a:gd name="connsiteY0" fmla="*/ 20029 h 20029"/>
              <a:gd name="connsiteX1" fmla="*/ 6226 w 13346"/>
              <a:gd name="connsiteY1" fmla="*/ 0 h 20029"/>
              <a:gd name="connsiteX2" fmla="*/ 13346 w 13346"/>
              <a:gd name="connsiteY2" fmla="*/ 0 h 20029"/>
              <a:gd name="connsiteX3" fmla="*/ 6943 w 13346"/>
              <a:gd name="connsiteY3" fmla="*/ 19971 h 20029"/>
              <a:gd name="connsiteX4" fmla="*/ 0 w 13346"/>
              <a:gd name="connsiteY4" fmla="*/ 20029 h 20029"/>
              <a:gd name="connsiteX0" fmla="*/ 0 w 13346"/>
              <a:gd name="connsiteY0" fmla="*/ 19942 h 19971"/>
              <a:gd name="connsiteX1" fmla="*/ 6226 w 13346"/>
              <a:gd name="connsiteY1" fmla="*/ 0 h 19971"/>
              <a:gd name="connsiteX2" fmla="*/ 13346 w 13346"/>
              <a:gd name="connsiteY2" fmla="*/ 0 h 19971"/>
              <a:gd name="connsiteX3" fmla="*/ 6943 w 13346"/>
              <a:gd name="connsiteY3" fmla="*/ 19971 h 19971"/>
              <a:gd name="connsiteX4" fmla="*/ 0 w 13346"/>
              <a:gd name="connsiteY4" fmla="*/ 19942 h 19971"/>
              <a:gd name="connsiteX0" fmla="*/ 0 w 13754"/>
              <a:gd name="connsiteY0" fmla="*/ 19897 h 19971"/>
              <a:gd name="connsiteX1" fmla="*/ 6634 w 13754"/>
              <a:gd name="connsiteY1" fmla="*/ 0 h 19971"/>
              <a:gd name="connsiteX2" fmla="*/ 13754 w 13754"/>
              <a:gd name="connsiteY2" fmla="*/ 0 h 19971"/>
              <a:gd name="connsiteX3" fmla="*/ 7351 w 13754"/>
              <a:gd name="connsiteY3" fmla="*/ 19971 h 19971"/>
              <a:gd name="connsiteX4" fmla="*/ 0 w 13754"/>
              <a:gd name="connsiteY4" fmla="*/ 19897 h 19971"/>
              <a:gd name="connsiteX0" fmla="*/ 0 w 13634"/>
              <a:gd name="connsiteY0" fmla="*/ 19976 h 19976"/>
              <a:gd name="connsiteX1" fmla="*/ 6514 w 13634"/>
              <a:gd name="connsiteY1" fmla="*/ 0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3634"/>
              <a:gd name="connsiteY0" fmla="*/ 19976 h 19976"/>
              <a:gd name="connsiteX1" fmla="*/ 8589 w 13634"/>
              <a:gd name="connsiteY1" fmla="*/ 695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3634"/>
              <a:gd name="connsiteY0" fmla="*/ 19976 h 19976"/>
              <a:gd name="connsiteX1" fmla="*/ 6934 w 13634"/>
              <a:gd name="connsiteY1" fmla="*/ 377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4447"/>
              <a:gd name="connsiteY0" fmla="*/ 19738 h 19971"/>
              <a:gd name="connsiteX1" fmla="*/ 7747 w 14447"/>
              <a:gd name="connsiteY1" fmla="*/ 377 h 19971"/>
              <a:gd name="connsiteX2" fmla="*/ 14447 w 14447"/>
              <a:gd name="connsiteY2" fmla="*/ 0 h 19971"/>
              <a:gd name="connsiteX3" fmla="*/ 8044 w 14447"/>
              <a:gd name="connsiteY3" fmla="*/ 19971 h 19971"/>
              <a:gd name="connsiteX4" fmla="*/ 0 w 14447"/>
              <a:gd name="connsiteY4" fmla="*/ 19738 h 19971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5604 w 14447"/>
              <a:gd name="connsiteY3" fmla="*/ 19614 h 19738"/>
              <a:gd name="connsiteX4" fmla="*/ 0 w 14447"/>
              <a:gd name="connsiteY4" fmla="*/ 19738 h 19738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4370 w 14447"/>
              <a:gd name="connsiteY3" fmla="*/ 19495 h 19738"/>
              <a:gd name="connsiteX4" fmla="*/ 0 w 14447"/>
              <a:gd name="connsiteY4" fmla="*/ 19738 h 19738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4931 w 14447"/>
              <a:gd name="connsiteY3" fmla="*/ 19713 h 19738"/>
              <a:gd name="connsiteX4" fmla="*/ 0 w 14447"/>
              <a:gd name="connsiteY4" fmla="*/ 19738 h 19738"/>
              <a:gd name="connsiteX0" fmla="*/ 0 w 12989"/>
              <a:gd name="connsiteY0" fmla="*/ 19817 h 19817"/>
              <a:gd name="connsiteX1" fmla="*/ 7747 w 12989"/>
              <a:gd name="connsiteY1" fmla="*/ 456 h 19817"/>
              <a:gd name="connsiteX2" fmla="*/ 12989 w 12989"/>
              <a:gd name="connsiteY2" fmla="*/ 0 h 19817"/>
              <a:gd name="connsiteX3" fmla="*/ 4931 w 12989"/>
              <a:gd name="connsiteY3" fmla="*/ 19792 h 19817"/>
              <a:gd name="connsiteX4" fmla="*/ 0 w 12989"/>
              <a:gd name="connsiteY4" fmla="*/ 19817 h 19817"/>
              <a:gd name="connsiteX0" fmla="*/ 0 w 14083"/>
              <a:gd name="connsiteY0" fmla="*/ 20075 h 20075"/>
              <a:gd name="connsiteX1" fmla="*/ 7747 w 14083"/>
              <a:gd name="connsiteY1" fmla="*/ 714 h 20075"/>
              <a:gd name="connsiteX2" fmla="*/ 14083 w 14083"/>
              <a:gd name="connsiteY2" fmla="*/ 0 h 20075"/>
              <a:gd name="connsiteX3" fmla="*/ 4931 w 14083"/>
              <a:gd name="connsiteY3" fmla="*/ 20050 h 20075"/>
              <a:gd name="connsiteX4" fmla="*/ 0 w 14083"/>
              <a:gd name="connsiteY4" fmla="*/ 20075 h 20075"/>
              <a:gd name="connsiteX0" fmla="*/ 0 w 14083"/>
              <a:gd name="connsiteY0" fmla="*/ 20075 h 20075"/>
              <a:gd name="connsiteX1" fmla="*/ 7747 w 14083"/>
              <a:gd name="connsiteY1" fmla="*/ 714 h 20075"/>
              <a:gd name="connsiteX2" fmla="*/ 14083 w 14083"/>
              <a:gd name="connsiteY2" fmla="*/ 0 h 20075"/>
              <a:gd name="connsiteX3" fmla="*/ 5436 w 14083"/>
              <a:gd name="connsiteY3" fmla="*/ 19911 h 20075"/>
              <a:gd name="connsiteX4" fmla="*/ 0 w 14083"/>
              <a:gd name="connsiteY4" fmla="*/ 20075 h 20075"/>
              <a:gd name="connsiteX0" fmla="*/ 0 w 14083"/>
              <a:gd name="connsiteY0" fmla="*/ 20075 h 20075"/>
              <a:gd name="connsiteX1" fmla="*/ 9822 w 14083"/>
              <a:gd name="connsiteY1" fmla="*/ 516 h 20075"/>
              <a:gd name="connsiteX2" fmla="*/ 14083 w 14083"/>
              <a:gd name="connsiteY2" fmla="*/ 0 h 20075"/>
              <a:gd name="connsiteX3" fmla="*/ 5436 w 14083"/>
              <a:gd name="connsiteY3" fmla="*/ 19911 h 20075"/>
              <a:gd name="connsiteX4" fmla="*/ 0 w 14083"/>
              <a:gd name="connsiteY4" fmla="*/ 20075 h 20075"/>
              <a:gd name="connsiteX0" fmla="*/ 0 w 14083"/>
              <a:gd name="connsiteY0" fmla="*/ 20115 h 20115"/>
              <a:gd name="connsiteX1" fmla="*/ 8308 w 14083"/>
              <a:gd name="connsiteY1" fmla="*/ 0 h 20115"/>
              <a:gd name="connsiteX2" fmla="*/ 14083 w 14083"/>
              <a:gd name="connsiteY2" fmla="*/ 40 h 20115"/>
              <a:gd name="connsiteX3" fmla="*/ 5436 w 14083"/>
              <a:gd name="connsiteY3" fmla="*/ 19951 h 20115"/>
              <a:gd name="connsiteX4" fmla="*/ 0 w 14083"/>
              <a:gd name="connsiteY4" fmla="*/ 20115 h 20115"/>
              <a:gd name="connsiteX0" fmla="*/ 0 w 14027"/>
              <a:gd name="connsiteY0" fmla="*/ 20115 h 20115"/>
              <a:gd name="connsiteX1" fmla="*/ 8308 w 14027"/>
              <a:gd name="connsiteY1" fmla="*/ 0 h 20115"/>
              <a:gd name="connsiteX2" fmla="*/ 14027 w 14027"/>
              <a:gd name="connsiteY2" fmla="*/ 0 h 20115"/>
              <a:gd name="connsiteX3" fmla="*/ 5436 w 14027"/>
              <a:gd name="connsiteY3" fmla="*/ 19951 h 20115"/>
              <a:gd name="connsiteX4" fmla="*/ 0 w 14027"/>
              <a:gd name="connsiteY4" fmla="*/ 20115 h 20115"/>
              <a:gd name="connsiteX0" fmla="*/ 0 w 14111"/>
              <a:gd name="connsiteY0" fmla="*/ 19996 h 19996"/>
              <a:gd name="connsiteX1" fmla="*/ 8392 w 14111"/>
              <a:gd name="connsiteY1" fmla="*/ 0 h 19996"/>
              <a:gd name="connsiteX2" fmla="*/ 14111 w 14111"/>
              <a:gd name="connsiteY2" fmla="*/ 0 h 19996"/>
              <a:gd name="connsiteX3" fmla="*/ 5520 w 14111"/>
              <a:gd name="connsiteY3" fmla="*/ 19951 h 19996"/>
              <a:gd name="connsiteX4" fmla="*/ 0 w 14111"/>
              <a:gd name="connsiteY4" fmla="*/ 19996 h 19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11" h="19996">
                <a:moveTo>
                  <a:pt x="0" y="19996"/>
                </a:moveTo>
                <a:lnTo>
                  <a:pt x="8392" y="0"/>
                </a:lnTo>
                <a:lnTo>
                  <a:pt x="14111" y="0"/>
                </a:lnTo>
                <a:lnTo>
                  <a:pt x="5520" y="19951"/>
                </a:lnTo>
                <a:lnTo>
                  <a:pt x="0" y="1999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C602D3C-0CEE-487E-ACBB-E1C4D1994E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0700" y="504825"/>
            <a:ext cx="11671300" cy="63531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F7A7E8-A987-4EAF-8B56-809C243E74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5887" y="733008"/>
            <a:ext cx="5000516" cy="2128441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5811A2-89B5-46E7-987D-28F3BAE90D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5887" y="3089632"/>
            <a:ext cx="5624854" cy="490099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400" kern="1200" cap="all" spc="300" baseline="0" dirty="0"/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486895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k_Green_Photo_TextStyl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lowchart: Data 19">
            <a:extLst>
              <a:ext uri="{FF2B5EF4-FFF2-40B4-BE49-F238E27FC236}">
                <a16:creationId xmlns:a16="http://schemas.microsoft.com/office/drawing/2014/main" id="{673DE666-BA2F-4062-A551-E176DA92E280}"/>
              </a:ext>
            </a:extLst>
          </p:cNvPr>
          <p:cNvSpPr/>
          <p:nvPr userDrawn="1"/>
        </p:nvSpPr>
        <p:spPr>
          <a:xfrm>
            <a:off x="0" y="-2144"/>
            <a:ext cx="3433601" cy="6875586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117"/>
              <a:gd name="connsiteY0" fmla="*/ 10058 h 10058"/>
              <a:gd name="connsiteX1" fmla="*/ 2117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3731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7060 w 10117"/>
              <a:gd name="connsiteY3" fmla="*/ 10058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6708 w 10117"/>
              <a:gd name="connsiteY3" fmla="*/ 10058 h 10058"/>
              <a:gd name="connsiteX4" fmla="*/ 0 w 10117"/>
              <a:gd name="connsiteY4" fmla="*/ 10058 h 10058"/>
              <a:gd name="connsiteX0" fmla="*/ 0 w 10117"/>
              <a:gd name="connsiteY0" fmla="*/ 10058 h 10116"/>
              <a:gd name="connsiteX1" fmla="*/ 2997 w 10117"/>
              <a:gd name="connsiteY1" fmla="*/ 0 h 10116"/>
              <a:gd name="connsiteX2" fmla="*/ 10117 w 10117"/>
              <a:gd name="connsiteY2" fmla="*/ 0 h 10116"/>
              <a:gd name="connsiteX3" fmla="*/ 6767 w 10117"/>
              <a:gd name="connsiteY3" fmla="*/ 10116 h 10116"/>
              <a:gd name="connsiteX4" fmla="*/ 0 w 10117"/>
              <a:gd name="connsiteY4" fmla="*/ 10058 h 10116"/>
              <a:gd name="connsiteX0" fmla="*/ 0 w 10264"/>
              <a:gd name="connsiteY0" fmla="*/ 10116 h 10116"/>
              <a:gd name="connsiteX1" fmla="*/ 3144 w 10264"/>
              <a:gd name="connsiteY1" fmla="*/ 0 h 10116"/>
              <a:gd name="connsiteX2" fmla="*/ 10264 w 10264"/>
              <a:gd name="connsiteY2" fmla="*/ 0 h 10116"/>
              <a:gd name="connsiteX3" fmla="*/ 6914 w 10264"/>
              <a:gd name="connsiteY3" fmla="*/ 10116 h 10116"/>
              <a:gd name="connsiteX4" fmla="*/ 0 w 10264"/>
              <a:gd name="connsiteY4" fmla="*/ 10116 h 10116"/>
              <a:gd name="connsiteX0" fmla="*/ 0 w 10264"/>
              <a:gd name="connsiteY0" fmla="*/ 10116 h 10145"/>
              <a:gd name="connsiteX1" fmla="*/ 3144 w 10264"/>
              <a:gd name="connsiteY1" fmla="*/ 0 h 10145"/>
              <a:gd name="connsiteX2" fmla="*/ 10264 w 10264"/>
              <a:gd name="connsiteY2" fmla="*/ 0 h 10145"/>
              <a:gd name="connsiteX3" fmla="*/ 7002 w 10264"/>
              <a:gd name="connsiteY3" fmla="*/ 10145 h 10145"/>
              <a:gd name="connsiteX4" fmla="*/ 0 w 10264"/>
              <a:gd name="connsiteY4" fmla="*/ 10116 h 10145"/>
              <a:gd name="connsiteX0" fmla="*/ 0 w 13434"/>
              <a:gd name="connsiteY0" fmla="*/ 20349 h 20349"/>
              <a:gd name="connsiteX1" fmla="*/ 6314 w 13434"/>
              <a:gd name="connsiteY1" fmla="*/ 0 h 20349"/>
              <a:gd name="connsiteX2" fmla="*/ 13434 w 13434"/>
              <a:gd name="connsiteY2" fmla="*/ 0 h 20349"/>
              <a:gd name="connsiteX3" fmla="*/ 10172 w 13434"/>
              <a:gd name="connsiteY3" fmla="*/ 10145 h 20349"/>
              <a:gd name="connsiteX4" fmla="*/ 0 w 13434"/>
              <a:gd name="connsiteY4" fmla="*/ 20349 h 20349"/>
              <a:gd name="connsiteX0" fmla="*/ 0 w 13434"/>
              <a:gd name="connsiteY0" fmla="*/ 20349 h 20349"/>
              <a:gd name="connsiteX1" fmla="*/ 6314 w 13434"/>
              <a:gd name="connsiteY1" fmla="*/ 0 h 20349"/>
              <a:gd name="connsiteX2" fmla="*/ 13434 w 13434"/>
              <a:gd name="connsiteY2" fmla="*/ 0 h 20349"/>
              <a:gd name="connsiteX3" fmla="*/ 7031 w 13434"/>
              <a:gd name="connsiteY3" fmla="*/ 19971 h 20349"/>
              <a:gd name="connsiteX4" fmla="*/ 0 w 13434"/>
              <a:gd name="connsiteY4" fmla="*/ 20349 h 20349"/>
              <a:gd name="connsiteX0" fmla="*/ 0 w 13346"/>
              <a:gd name="connsiteY0" fmla="*/ 20029 h 20029"/>
              <a:gd name="connsiteX1" fmla="*/ 6226 w 13346"/>
              <a:gd name="connsiteY1" fmla="*/ 0 h 20029"/>
              <a:gd name="connsiteX2" fmla="*/ 13346 w 13346"/>
              <a:gd name="connsiteY2" fmla="*/ 0 h 20029"/>
              <a:gd name="connsiteX3" fmla="*/ 6943 w 13346"/>
              <a:gd name="connsiteY3" fmla="*/ 19971 h 20029"/>
              <a:gd name="connsiteX4" fmla="*/ 0 w 13346"/>
              <a:gd name="connsiteY4" fmla="*/ 20029 h 20029"/>
              <a:gd name="connsiteX0" fmla="*/ 0 w 13346"/>
              <a:gd name="connsiteY0" fmla="*/ 20087 h 20087"/>
              <a:gd name="connsiteX1" fmla="*/ 6226 w 13346"/>
              <a:gd name="connsiteY1" fmla="*/ 0 h 20087"/>
              <a:gd name="connsiteX2" fmla="*/ 13346 w 13346"/>
              <a:gd name="connsiteY2" fmla="*/ 0 h 20087"/>
              <a:gd name="connsiteX3" fmla="*/ 6943 w 13346"/>
              <a:gd name="connsiteY3" fmla="*/ 19971 h 20087"/>
              <a:gd name="connsiteX4" fmla="*/ 0 w 13346"/>
              <a:gd name="connsiteY4" fmla="*/ 20087 h 20087"/>
              <a:gd name="connsiteX0" fmla="*/ 0 w 13317"/>
              <a:gd name="connsiteY0" fmla="*/ 19942 h 19971"/>
              <a:gd name="connsiteX1" fmla="*/ 6197 w 13317"/>
              <a:gd name="connsiteY1" fmla="*/ 0 h 19971"/>
              <a:gd name="connsiteX2" fmla="*/ 13317 w 13317"/>
              <a:gd name="connsiteY2" fmla="*/ 0 h 19971"/>
              <a:gd name="connsiteX3" fmla="*/ 6914 w 13317"/>
              <a:gd name="connsiteY3" fmla="*/ 19971 h 19971"/>
              <a:gd name="connsiteX4" fmla="*/ 0 w 13317"/>
              <a:gd name="connsiteY4" fmla="*/ 19942 h 19971"/>
              <a:gd name="connsiteX0" fmla="*/ 0 w 13346"/>
              <a:gd name="connsiteY0" fmla="*/ 20029 h 20029"/>
              <a:gd name="connsiteX1" fmla="*/ 6226 w 13346"/>
              <a:gd name="connsiteY1" fmla="*/ 0 h 20029"/>
              <a:gd name="connsiteX2" fmla="*/ 13346 w 13346"/>
              <a:gd name="connsiteY2" fmla="*/ 0 h 20029"/>
              <a:gd name="connsiteX3" fmla="*/ 6943 w 13346"/>
              <a:gd name="connsiteY3" fmla="*/ 19971 h 20029"/>
              <a:gd name="connsiteX4" fmla="*/ 0 w 13346"/>
              <a:gd name="connsiteY4" fmla="*/ 20029 h 20029"/>
              <a:gd name="connsiteX0" fmla="*/ 0 w 13346"/>
              <a:gd name="connsiteY0" fmla="*/ 19942 h 19971"/>
              <a:gd name="connsiteX1" fmla="*/ 6226 w 13346"/>
              <a:gd name="connsiteY1" fmla="*/ 0 h 19971"/>
              <a:gd name="connsiteX2" fmla="*/ 13346 w 13346"/>
              <a:gd name="connsiteY2" fmla="*/ 0 h 19971"/>
              <a:gd name="connsiteX3" fmla="*/ 6943 w 13346"/>
              <a:gd name="connsiteY3" fmla="*/ 19971 h 19971"/>
              <a:gd name="connsiteX4" fmla="*/ 0 w 13346"/>
              <a:gd name="connsiteY4" fmla="*/ 19942 h 19971"/>
              <a:gd name="connsiteX0" fmla="*/ 0 w 13754"/>
              <a:gd name="connsiteY0" fmla="*/ 19897 h 19971"/>
              <a:gd name="connsiteX1" fmla="*/ 6634 w 13754"/>
              <a:gd name="connsiteY1" fmla="*/ 0 h 19971"/>
              <a:gd name="connsiteX2" fmla="*/ 13754 w 13754"/>
              <a:gd name="connsiteY2" fmla="*/ 0 h 19971"/>
              <a:gd name="connsiteX3" fmla="*/ 7351 w 13754"/>
              <a:gd name="connsiteY3" fmla="*/ 19971 h 19971"/>
              <a:gd name="connsiteX4" fmla="*/ 0 w 13754"/>
              <a:gd name="connsiteY4" fmla="*/ 19897 h 19971"/>
              <a:gd name="connsiteX0" fmla="*/ 0 w 13634"/>
              <a:gd name="connsiteY0" fmla="*/ 19976 h 19976"/>
              <a:gd name="connsiteX1" fmla="*/ 6514 w 13634"/>
              <a:gd name="connsiteY1" fmla="*/ 0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3634"/>
              <a:gd name="connsiteY0" fmla="*/ 19976 h 19976"/>
              <a:gd name="connsiteX1" fmla="*/ 8589 w 13634"/>
              <a:gd name="connsiteY1" fmla="*/ 695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3634"/>
              <a:gd name="connsiteY0" fmla="*/ 19976 h 19976"/>
              <a:gd name="connsiteX1" fmla="*/ 6934 w 13634"/>
              <a:gd name="connsiteY1" fmla="*/ 377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4447"/>
              <a:gd name="connsiteY0" fmla="*/ 19738 h 19971"/>
              <a:gd name="connsiteX1" fmla="*/ 7747 w 14447"/>
              <a:gd name="connsiteY1" fmla="*/ 377 h 19971"/>
              <a:gd name="connsiteX2" fmla="*/ 14447 w 14447"/>
              <a:gd name="connsiteY2" fmla="*/ 0 h 19971"/>
              <a:gd name="connsiteX3" fmla="*/ 8044 w 14447"/>
              <a:gd name="connsiteY3" fmla="*/ 19971 h 19971"/>
              <a:gd name="connsiteX4" fmla="*/ 0 w 14447"/>
              <a:gd name="connsiteY4" fmla="*/ 19738 h 19971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5604 w 14447"/>
              <a:gd name="connsiteY3" fmla="*/ 19614 h 19738"/>
              <a:gd name="connsiteX4" fmla="*/ 0 w 14447"/>
              <a:gd name="connsiteY4" fmla="*/ 19738 h 19738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4370 w 14447"/>
              <a:gd name="connsiteY3" fmla="*/ 19495 h 19738"/>
              <a:gd name="connsiteX4" fmla="*/ 0 w 14447"/>
              <a:gd name="connsiteY4" fmla="*/ 19738 h 19738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4931 w 14447"/>
              <a:gd name="connsiteY3" fmla="*/ 19713 h 19738"/>
              <a:gd name="connsiteX4" fmla="*/ 0 w 14447"/>
              <a:gd name="connsiteY4" fmla="*/ 19738 h 19738"/>
              <a:gd name="connsiteX0" fmla="*/ 0 w 12989"/>
              <a:gd name="connsiteY0" fmla="*/ 19817 h 19817"/>
              <a:gd name="connsiteX1" fmla="*/ 7747 w 12989"/>
              <a:gd name="connsiteY1" fmla="*/ 456 h 19817"/>
              <a:gd name="connsiteX2" fmla="*/ 12989 w 12989"/>
              <a:gd name="connsiteY2" fmla="*/ 0 h 19817"/>
              <a:gd name="connsiteX3" fmla="*/ 4931 w 12989"/>
              <a:gd name="connsiteY3" fmla="*/ 19792 h 19817"/>
              <a:gd name="connsiteX4" fmla="*/ 0 w 12989"/>
              <a:gd name="connsiteY4" fmla="*/ 19817 h 19817"/>
              <a:gd name="connsiteX0" fmla="*/ 0 w 14083"/>
              <a:gd name="connsiteY0" fmla="*/ 20075 h 20075"/>
              <a:gd name="connsiteX1" fmla="*/ 7747 w 14083"/>
              <a:gd name="connsiteY1" fmla="*/ 714 h 20075"/>
              <a:gd name="connsiteX2" fmla="*/ 14083 w 14083"/>
              <a:gd name="connsiteY2" fmla="*/ 0 h 20075"/>
              <a:gd name="connsiteX3" fmla="*/ 4931 w 14083"/>
              <a:gd name="connsiteY3" fmla="*/ 20050 h 20075"/>
              <a:gd name="connsiteX4" fmla="*/ 0 w 14083"/>
              <a:gd name="connsiteY4" fmla="*/ 20075 h 20075"/>
              <a:gd name="connsiteX0" fmla="*/ 0 w 14083"/>
              <a:gd name="connsiteY0" fmla="*/ 20075 h 20075"/>
              <a:gd name="connsiteX1" fmla="*/ 7747 w 14083"/>
              <a:gd name="connsiteY1" fmla="*/ 714 h 20075"/>
              <a:gd name="connsiteX2" fmla="*/ 14083 w 14083"/>
              <a:gd name="connsiteY2" fmla="*/ 0 h 20075"/>
              <a:gd name="connsiteX3" fmla="*/ 5436 w 14083"/>
              <a:gd name="connsiteY3" fmla="*/ 19911 h 20075"/>
              <a:gd name="connsiteX4" fmla="*/ 0 w 14083"/>
              <a:gd name="connsiteY4" fmla="*/ 20075 h 20075"/>
              <a:gd name="connsiteX0" fmla="*/ 0 w 14083"/>
              <a:gd name="connsiteY0" fmla="*/ 20075 h 20075"/>
              <a:gd name="connsiteX1" fmla="*/ 9822 w 14083"/>
              <a:gd name="connsiteY1" fmla="*/ 516 h 20075"/>
              <a:gd name="connsiteX2" fmla="*/ 14083 w 14083"/>
              <a:gd name="connsiteY2" fmla="*/ 0 h 20075"/>
              <a:gd name="connsiteX3" fmla="*/ 5436 w 14083"/>
              <a:gd name="connsiteY3" fmla="*/ 19911 h 20075"/>
              <a:gd name="connsiteX4" fmla="*/ 0 w 14083"/>
              <a:gd name="connsiteY4" fmla="*/ 20075 h 20075"/>
              <a:gd name="connsiteX0" fmla="*/ 0 w 14083"/>
              <a:gd name="connsiteY0" fmla="*/ 20115 h 20115"/>
              <a:gd name="connsiteX1" fmla="*/ 8308 w 14083"/>
              <a:gd name="connsiteY1" fmla="*/ 0 h 20115"/>
              <a:gd name="connsiteX2" fmla="*/ 14083 w 14083"/>
              <a:gd name="connsiteY2" fmla="*/ 40 h 20115"/>
              <a:gd name="connsiteX3" fmla="*/ 5436 w 14083"/>
              <a:gd name="connsiteY3" fmla="*/ 19951 h 20115"/>
              <a:gd name="connsiteX4" fmla="*/ 0 w 14083"/>
              <a:gd name="connsiteY4" fmla="*/ 20115 h 20115"/>
              <a:gd name="connsiteX0" fmla="*/ 0 w 14027"/>
              <a:gd name="connsiteY0" fmla="*/ 20115 h 20115"/>
              <a:gd name="connsiteX1" fmla="*/ 8308 w 14027"/>
              <a:gd name="connsiteY1" fmla="*/ 0 h 20115"/>
              <a:gd name="connsiteX2" fmla="*/ 14027 w 14027"/>
              <a:gd name="connsiteY2" fmla="*/ 0 h 20115"/>
              <a:gd name="connsiteX3" fmla="*/ 5436 w 14027"/>
              <a:gd name="connsiteY3" fmla="*/ 19951 h 20115"/>
              <a:gd name="connsiteX4" fmla="*/ 0 w 14027"/>
              <a:gd name="connsiteY4" fmla="*/ 20115 h 20115"/>
              <a:gd name="connsiteX0" fmla="*/ 0 w 14111"/>
              <a:gd name="connsiteY0" fmla="*/ 19996 h 19996"/>
              <a:gd name="connsiteX1" fmla="*/ 8392 w 14111"/>
              <a:gd name="connsiteY1" fmla="*/ 0 h 19996"/>
              <a:gd name="connsiteX2" fmla="*/ 14111 w 14111"/>
              <a:gd name="connsiteY2" fmla="*/ 0 h 19996"/>
              <a:gd name="connsiteX3" fmla="*/ 5520 w 14111"/>
              <a:gd name="connsiteY3" fmla="*/ 19951 h 19996"/>
              <a:gd name="connsiteX4" fmla="*/ 0 w 14111"/>
              <a:gd name="connsiteY4" fmla="*/ 19996 h 19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11" h="19996">
                <a:moveTo>
                  <a:pt x="0" y="19996"/>
                </a:moveTo>
                <a:lnTo>
                  <a:pt x="8392" y="0"/>
                </a:lnTo>
                <a:lnTo>
                  <a:pt x="14111" y="0"/>
                </a:lnTo>
                <a:lnTo>
                  <a:pt x="5520" y="19951"/>
                </a:lnTo>
                <a:lnTo>
                  <a:pt x="0" y="1999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C602D3C-0CEE-487E-ACBB-E1C4D1994E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0700" y="504825"/>
            <a:ext cx="11671300" cy="63531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F7A7E8-A987-4EAF-8B56-809C243E74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174" y="559017"/>
            <a:ext cx="5000516" cy="2128441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6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5811A2-89B5-46E7-987D-28F3BAE90D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63413" y="2764910"/>
            <a:ext cx="4903163" cy="490099"/>
          </a:xfrm>
        </p:spPr>
        <p:txBody>
          <a:bodyPr>
            <a:noAutofit/>
          </a:bodyPr>
          <a:lstStyle>
            <a:lvl1pPr marL="0" indent="0" algn="l">
              <a:lnSpc>
                <a:spcPts val="2500"/>
              </a:lnSpc>
              <a:spcAft>
                <a:spcPts val="800"/>
              </a:spcAft>
              <a:buNone/>
              <a:defRPr sz="1600" b="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73076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k_Green_Photo_TextStyl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lowchart: Data 19">
            <a:extLst>
              <a:ext uri="{FF2B5EF4-FFF2-40B4-BE49-F238E27FC236}">
                <a16:creationId xmlns:a16="http://schemas.microsoft.com/office/drawing/2014/main" id="{673DE666-BA2F-4062-A551-E176DA92E280}"/>
              </a:ext>
            </a:extLst>
          </p:cNvPr>
          <p:cNvSpPr/>
          <p:nvPr userDrawn="1"/>
        </p:nvSpPr>
        <p:spPr>
          <a:xfrm>
            <a:off x="0" y="-2144"/>
            <a:ext cx="3433601" cy="6875586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117"/>
              <a:gd name="connsiteY0" fmla="*/ 10058 h 10058"/>
              <a:gd name="connsiteX1" fmla="*/ 2117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3731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7060 w 10117"/>
              <a:gd name="connsiteY3" fmla="*/ 10058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6708 w 10117"/>
              <a:gd name="connsiteY3" fmla="*/ 10058 h 10058"/>
              <a:gd name="connsiteX4" fmla="*/ 0 w 10117"/>
              <a:gd name="connsiteY4" fmla="*/ 10058 h 10058"/>
              <a:gd name="connsiteX0" fmla="*/ 0 w 10117"/>
              <a:gd name="connsiteY0" fmla="*/ 10058 h 10116"/>
              <a:gd name="connsiteX1" fmla="*/ 2997 w 10117"/>
              <a:gd name="connsiteY1" fmla="*/ 0 h 10116"/>
              <a:gd name="connsiteX2" fmla="*/ 10117 w 10117"/>
              <a:gd name="connsiteY2" fmla="*/ 0 h 10116"/>
              <a:gd name="connsiteX3" fmla="*/ 6767 w 10117"/>
              <a:gd name="connsiteY3" fmla="*/ 10116 h 10116"/>
              <a:gd name="connsiteX4" fmla="*/ 0 w 10117"/>
              <a:gd name="connsiteY4" fmla="*/ 10058 h 10116"/>
              <a:gd name="connsiteX0" fmla="*/ 0 w 10264"/>
              <a:gd name="connsiteY0" fmla="*/ 10116 h 10116"/>
              <a:gd name="connsiteX1" fmla="*/ 3144 w 10264"/>
              <a:gd name="connsiteY1" fmla="*/ 0 h 10116"/>
              <a:gd name="connsiteX2" fmla="*/ 10264 w 10264"/>
              <a:gd name="connsiteY2" fmla="*/ 0 h 10116"/>
              <a:gd name="connsiteX3" fmla="*/ 6914 w 10264"/>
              <a:gd name="connsiteY3" fmla="*/ 10116 h 10116"/>
              <a:gd name="connsiteX4" fmla="*/ 0 w 10264"/>
              <a:gd name="connsiteY4" fmla="*/ 10116 h 10116"/>
              <a:gd name="connsiteX0" fmla="*/ 0 w 10264"/>
              <a:gd name="connsiteY0" fmla="*/ 10116 h 10145"/>
              <a:gd name="connsiteX1" fmla="*/ 3144 w 10264"/>
              <a:gd name="connsiteY1" fmla="*/ 0 h 10145"/>
              <a:gd name="connsiteX2" fmla="*/ 10264 w 10264"/>
              <a:gd name="connsiteY2" fmla="*/ 0 h 10145"/>
              <a:gd name="connsiteX3" fmla="*/ 7002 w 10264"/>
              <a:gd name="connsiteY3" fmla="*/ 10145 h 10145"/>
              <a:gd name="connsiteX4" fmla="*/ 0 w 10264"/>
              <a:gd name="connsiteY4" fmla="*/ 10116 h 10145"/>
              <a:gd name="connsiteX0" fmla="*/ 0 w 13434"/>
              <a:gd name="connsiteY0" fmla="*/ 20349 h 20349"/>
              <a:gd name="connsiteX1" fmla="*/ 6314 w 13434"/>
              <a:gd name="connsiteY1" fmla="*/ 0 h 20349"/>
              <a:gd name="connsiteX2" fmla="*/ 13434 w 13434"/>
              <a:gd name="connsiteY2" fmla="*/ 0 h 20349"/>
              <a:gd name="connsiteX3" fmla="*/ 10172 w 13434"/>
              <a:gd name="connsiteY3" fmla="*/ 10145 h 20349"/>
              <a:gd name="connsiteX4" fmla="*/ 0 w 13434"/>
              <a:gd name="connsiteY4" fmla="*/ 20349 h 20349"/>
              <a:gd name="connsiteX0" fmla="*/ 0 w 13434"/>
              <a:gd name="connsiteY0" fmla="*/ 20349 h 20349"/>
              <a:gd name="connsiteX1" fmla="*/ 6314 w 13434"/>
              <a:gd name="connsiteY1" fmla="*/ 0 h 20349"/>
              <a:gd name="connsiteX2" fmla="*/ 13434 w 13434"/>
              <a:gd name="connsiteY2" fmla="*/ 0 h 20349"/>
              <a:gd name="connsiteX3" fmla="*/ 7031 w 13434"/>
              <a:gd name="connsiteY3" fmla="*/ 19971 h 20349"/>
              <a:gd name="connsiteX4" fmla="*/ 0 w 13434"/>
              <a:gd name="connsiteY4" fmla="*/ 20349 h 20349"/>
              <a:gd name="connsiteX0" fmla="*/ 0 w 13346"/>
              <a:gd name="connsiteY0" fmla="*/ 20029 h 20029"/>
              <a:gd name="connsiteX1" fmla="*/ 6226 w 13346"/>
              <a:gd name="connsiteY1" fmla="*/ 0 h 20029"/>
              <a:gd name="connsiteX2" fmla="*/ 13346 w 13346"/>
              <a:gd name="connsiteY2" fmla="*/ 0 h 20029"/>
              <a:gd name="connsiteX3" fmla="*/ 6943 w 13346"/>
              <a:gd name="connsiteY3" fmla="*/ 19971 h 20029"/>
              <a:gd name="connsiteX4" fmla="*/ 0 w 13346"/>
              <a:gd name="connsiteY4" fmla="*/ 20029 h 20029"/>
              <a:gd name="connsiteX0" fmla="*/ 0 w 13346"/>
              <a:gd name="connsiteY0" fmla="*/ 20087 h 20087"/>
              <a:gd name="connsiteX1" fmla="*/ 6226 w 13346"/>
              <a:gd name="connsiteY1" fmla="*/ 0 h 20087"/>
              <a:gd name="connsiteX2" fmla="*/ 13346 w 13346"/>
              <a:gd name="connsiteY2" fmla="*/ 0 h 20087"/>
              <a:gd name="connsiteX3" fmla="*/ 6943 w 13346"/>
              <a:gd name="connsiteY3" fmla="*/ 19971 h 20087"/>
              <a:gd name="connsiteX4" fmla="*/ 0 w 13346"/>
              <a:gd name="connsiteY4" fmla="*/ 20087 h 20087"/>
              <a:gd name="connsiteX0" fmla="*/ 0 w 13317"/>
              <a:gd name="connsiteY0" fmla="*/ 19942 h 19971"/>
              <a:gd name="connsiteX1" fmla="*/ 6197 w 13317"/>
              <a:gd name="connsiteY1" fmla="*/ 0 h 19971"/>
              <a:gd name="connsiteX2" fmla="*/ 13317 w 13317"/>
              <a:gd name="connsiteY2" fmla="*/ 0 h 19971"/>
              <a:gd name="connsiteX3" fmla="*/ 6914 w 13317"/>
              <a:gd name="connsiteY3" fmla="*/ 19971 h 19971"/>
              <a:gd name="connsiteX4" fmla="*/ 0 w 13317"/>
              <a:gd name="connsiteY4" fmla="*/ 19942 h 19971"/>
              <a:gd name="connsiteX0" fmla="*/ 0 w 13346"/>
              <a:gd name="connsiteY0" fmla="*/ 20029 h 20029"/>
              <a:gd name="connsiteX1" fmla="*/ 6226 w 13346"/>
              <a:gd name="connsiteY1" fmla="*/ 0 h 20029"/>
              <a:gd name="connsiteX2" fmla="*/ 13346 w 13346"/>
              <a:gd name="connsiteY2" fmla="*/ 0 h 20029"/>
              <a:gd name="connsiteX3" fmla="*/ 6943 w 13346"/>
              <a:gd name="connsiteY3" fmla="*/ 19971 h 20029"/>
              <a:gd name="connsiteX4" fmla="*/ 0 w 13346"/>
              <a:gd name="connsiteY4" fmla="*/ 20029 h 20029"/>
              <a:gd name="connsiteX0" fmla="*/ 0 w 13346"/>
              <a:gd name="connsiteY0" fmla="*/ 19942 h 19971"/>
              <a:gd name="connsiteX1" fmla="*/ 6226 w 13346"/>
              <a:gd name="connsiteY1" fmla="*/ 0 h 19971"/>
              <a:gd name="connsiteX2" fmla="*/ 13346 w 13346"/>
              <a:gd name="connsiteY2" fmla="*/ 0 h 19971"/>
              <a:gd name="connsiteX3" fmla="*/ 6943 w 13346"/>
              <a:gd name="connsiteY3" fmla="*/ 19971 h 19971"/>
              <a:gd name="connsiteX4" fmla="*/ 0 w 13346"/>
              <a:gd name="connsiteY4" fmla="*/ 19942 h 19971"/>
              <a:gd name="connsiteX0" fmla="*/ 0 w 13754"/>
              <a:gd name="connsiteY0" fmla="*/ 19897 h 19971"/>
              <a:gd name="connsiteX1" fmla="*/ 6634 w 13754"/>
              <a:gd name="connsiteY1" fmla="*/ 0 h 19971"/>
              <a:gd name="connsiteX2" fmla="*/ 13754 w 13754"/>
              <a:gd name="connsiteY2" fmla="*/ 0 h 19971"/>
              <a:gd name="connsiteX3" fmla="*/ 7351 w 13754"/>
              <a:gd name="connsiteY3" fmla="*/ 19971 h 19971"/>
              <a:gd name="connsiteX4" fmla="*/ 0 w 13754"/>
              <a:gd name="connsiteY4" fmla="*/ 19897 h 19971"/>
              <a:gd name="connsiteX0" fmla="*/ 0 w 13634"/>
              <a:gd name="connsiteY0" fmla="*/ 19976 h 19976"/>
              <a:gd name="connsiteX1" fmla="*/ 6514 w 13634"/>
              <a:gd name="connsiteY1" fmla="*/ 0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3634"/>
              <a:gd name="connsiteY0" fmla="*/ 19976 h 19976"/>
              <a:gd name="connsiteX1" fmla="*/ 8589 w 13634"/>
              <a:gd name="connsiteY1" fmla="*/ 695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3634"/>
              <a:gd name="connsiteY0" fmla="*/ 19976 h 19976"/>
              <a:gd name="connsiteX1" fmla="*/ 6934 w 13634"/>
              <a:gd name="connsiteY1" fmla="*/ 377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4447"/>
              <a:gd name="connsiteY0" fmla="*/ 19738 h 19971"/>
              <a:gd name="connsiteX1" fmla="*/ 7747 w 14447"/>
              <a:gd name="connsiteY1" fmla="*/ 377 h 19971"/>
              <a:gd name="connsiteX2" fmla="*/ 14447 w 14447"/>
              <a:gd name="connsiteY2" fmla="*/ 0 h 19971"/>
              <a:gd name="connsiteX3" fmla="*/ 8044 w 14447"/>
              <a:gd name="connsiteY3" fmla="*/ 19971 h 19971"/>
              <a:gd name="connsiteX4" fmla="*/ 0 w 14447"/>
              <a:gd name="connsiteY4" fmla="*/ 19738 h 19971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5604 w 14447"/>
              <a:gd name="connsiteY3" fmla="*/ 19614 h 19738"/>
              <a:gd name="connsiteX4" fmla="*/ 0 w 14447"/>
              <a:gd name="connsiteY4" fmla="*/ 19738 h 19738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4370 w 14447"/>
              <a:gd name="connsiteY3" fmla="*/ 19495 h 19738"/>
              <a:gd name="connsiteX4" fmla="*/ 0 w 14447"/>
              <a:gd name="connsiteY4" fmla="*/ 19738 h 19738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4931 w 14447"/>
              <a:gd name="connsiteY3" fmla="*/ 19713 h 19738"/>
              <a:gd name="connsiteX4" fmla="*/ 0 w 14447"/>
              <a:gd name="connsiteY4" fmla="*/ 19738 h 19738"/>
              <a:gd name="connsiteX0" fmla="*/ 0 w 12989"/>
              <a:gd name="connsiteY0" fmla="*/ 19817 h 19817"/>
              <a:gd name="connsiteX1" fmla="*/ 7747 w 12989"/>
              <a:gd name="connsiteY1" fmla="*/ 456 h 19817"/>
              <a:gd name="connsiteX2" fmla="*/ 12989 w 12989"/>
              <a:gd name="connsiteY2" fmla="*/ 0 h 19817"/>
              <a:gd name="connsiteX3" fmla="*/ 4931 w 12989"/>
              <a:gd name="connsiteY3" fmla="*/ 19792 h 19817"/>
              <a:gd name="connsiteX4" fmla="*/ 0 w 12989"/>
              <a:gd name="connsiteY4" fmla="*/ 19817 h 19817"/>
              <a:gd name="connsiteX0" fmla="*/ 0 w 14083"/>
              <a:gd name="connsiteY0" fmla="*/ 20075 h 20075"/>
              <a:gd name="connsiteX1" fmla="*/ 7747 w 14083"/>
              <a:gd name="connsiteY1" fmla="*/ 714 h 20075"/>
              <a:gd name="connsiteX2" fmla="*/ 14083 w 14083"/>
              <a:gd name="connsiteY2" fmla="*/ 0 h 20075"/>
              <a:gd name="connsiteX3" fmla="*/ 4931 w 14083"/>
              <a:gd name="connsiteY3" fmla="*/ 20050 h 20075"/>
              <a:gd name="connsiteX4" fmla="*/ 0 w 14083"/>
              <a:gd name="connsiteY4" fmla="*/ 20075 h 20075"/>
              <a:gd name="connsiteX0" fmla="*/ 0 w 14083"/>
              <a:gd name="connsiteY0" fmla="*/ 20075 h 20075"/>
              <a:gd name="connsiteX1" fmla="*/ 7747 w 14083"/>
              <a:gd name="connsiteY1" fmla="*/ 714 h 20075"/>
              <a:gd name="connsiteX2" fmla="*/ 14083 w 14083"/>
              <a:gd name="connsiteY2" fmla="*/ 0 h 20075"/>
              <a:gd name="connsiteX3" fmla="*/ 5436 w 14083"/>
              <a:gd name="connsiteY3" fmla="*/ 19911 h 20075"/>
              <a:gd name="connsiteX4" fmla="*/ 0 w 14083"/>
              <a:gd name="connsiteY4" fmla="*/ 20075 h 20075"/>
              <a:gd name="connsiteX0" fmla="*/ 0 w 14083"/>
              <a:gd name="connsiteY0" fmla="*/ 20075 h 20075"/>
              <a:gd name="connsiteX1" fmla="*/ 9822 w 14083"/>
              <a:gd name="connsiteY1" fmla="*/ 516 h 20075"/>
              <a:gd name="connsiteX2" fmla="*/ 14083 w 14083"/>
              <a:gd name="connsiteY2" fmla="*/ 0 h 20075"/>
              <a:gd name="connsiteX3" fmla="*/ 5436 w 14083"/>
              <a:gd name="connsiteY3" fmla="*/ 19911 h 20075"/>
              <a:gd name="connsiteX4" fmla="*/ 0 w 14083"/>
              <a:gd name="connsiteY4" fmla="*/ 20075 h 20075"/>
              <a:gd name="connsiteX0" fmla="*/ 0 w 14083"/>
              <a:gd name="connsiteY0" fmla="*/ 20115 h 20115"/>
              <a:gd name="connsiteX1" fmla="*/ 8308 w 14083"/>
              <a:gd name="connsiteY1" fmla="*/ 0 h 20115"/>
              <a:gd name="connsiteX2" fmla="*/ 14083 w 14083"/>
              <a:gd name="connsiteY2" fmla="*/ 40 h 20115"/>
              <a:gd name="connsiteX3" fmla="*/ 5436 w 14083"/>
              <a:gd name="connsiteY3" fmla="*/ 19951 h 20115"/>
              <a:gd name="connsiteX4" fmla="*/ 0 w 14083"/>
              <a:gd name="connsiteY4" fmla="*/ 20115 h 20115"/>
              <a:gd name="connsiteX0" fmla="*/ 0 w 14027"/>
              <a:gd name="connsiteY0" fmla="*/ 20115 h 20115"/>
              <a:gd name="connsiteX1" fmla="*/ 8308 w 14027"/>
              <a:gd name="connsiteY1" fmla="*/ 0 h 20115"/>
              <a:gd name="connsiteX2" fmla="*/ 14027 w 14027"/>
              <a:gd name="connsiteY2" fmla="*/ 0 h 20115"/>
              <a:gd name="connsiteX3" fmla="*/ 5436 w 14027"/>
              <a:gd name="connsiteY3" fmla="*/ 19951 h 20115"/>
              <a:gd name="connsiteX4" fmla="*/ 0 w 14027"/>
              <a:gd name="connsiteY4" fmla="*/ 20115 h 20115"/>
              <a:gd name="connsiteX0" fmla="*/ 0 w 14111"/>
              <a:gd name="connsiteY0" fmla="*/ 19996 h 19996"/>
              <a:gd name="connsiteX1" fmla="*/ 8392 w 14111"/>
              <a:gd name="connsiteY1" fmla="*/ 0 h 19996"/>
              <a:gd name="connsiteX2" fmla="*/ 14111 w 14111"/>
              <a:gd name="connsiteY2" fmla="*/ 0 h 19996"/>
              <a:gd name="connsiteX3" fmla="*/ 5520 w 14111"/>
              <a:gd name="connsiteY3" fmla="*/ 19951 h 19996"/>
              <a:gd name="connsiteX4" fmla="*/ 0 w 14111"/>
              <a:gd name="connsiteY4" fmla="*/ 19996 h 19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11" h="19996">
                <a:moveTo>
                  <a:pt x="0" y="19996"/>
                </a:moveTo>
                <a:lnTo>
                  <a:pt x="8392" y="0"/>
                </a:lnTo>
                <a:lnTo>
                  <a:pt x="14111" y="0"/>
                </a:lnTo>
                <a:lnTo>
                  <a:pt x="5520" y="19951"/>
                </a:lnTo>
                <a:lnTo>
                  <a:pt x="0" y="1999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C602D3C-0CEE-487E-ACBB-E1C4D1994E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0700" y="504825"/>
            <a:ext cx="11671300" cy="63531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F7A7E8-A987-4EAF-8B56-809C243E74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174" y="559017"/>
            <a:ext cx="5000516" cy="2128441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6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5811A2-89B5-46E7-987D-28F3BAE90D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63413" y="2764910"/>
            <a:ext cx="4903163" cy="802749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400" cap="all" spc="300" baseline="0" dirty="0">
                <a:solidFill>
                  <a:schemeClr val="bg1"/>
                </a:solidFill>
                <a:cs typeface="+mn-cs"/>
              </a:defRPr>
            </a:lvl1pPr>
          </a:lstStyle>
          <a:p>
            <a:pPr lvl="0">
              <a:lnSpc>
                <a:spcPts val="2500"/>
              </a:lnSpc>
            </a:pPr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032174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ck_Green_Photo_TextStyl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lowchart: Data 19">
            <a:extLst>
              <a:ext uri="{FF2B5EF4-FFF2-40B4-BE49-F238E27FC236}">
                <a16:creationId xmlns:a16="http://schemas.microsoft.com/office/drawing/2014/main" id="{673DE666-BA2F-4062-A551-E176DA92E280}"/>
              </a:ext>
            </a:extLst>
          </p:cNvPr>
          <p:cNvSpPr/>
          <p:nvPr userDrawn="1"/>
        </p:nvSpPr>
        <p:spPr>
          <a:xfrm>
            <a:off x="0" y="-2144"/>
            <a:ext cx="3433601" cy="6875586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117"/>
              <a:gd name="connsiteY0" fmla="*/ 10058 h 10058"/>
              <a:gd name="connsiteX1" fmla="*/ 2117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3731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7060 w 10117"/>
              <a:gd name="connsiteY3" fmla="*/ 10058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6708 w 10117"/>
              <a:gd name="connsiteY3" fmla="*/ 10058 h 10058"/>
              <a:gd name="connsiteX4" fmla="*/ 0 w 10117"/>
              <a:gd name="connsiteY4" fmla="*/ 10058 h 10058"/>
              <a:gd name="connsiteX0" fmla="*/ 0 w 10117"/>
              <a:gd name="connsiteY0" fmla="*/ 10058 h 10116"/>
              <a:gd name="connsiteX1" fmla="*/ 2997 w 10117"/>
              <a:gd name="connsiteY1" fmla="*/ 0 h 10116"/>
              <a:gd name="connsiteX2" fmla="*/ 10117 w 10117"/>
              <a:gd name="connsiteY2" fmla="*/ 0 h 10116"/>
              <a:gd name="connsiteX3" fmla="*/ 6767 w 10117"/>
              <a:gd name="connsiteY3" fmla="*/ 10116 h 10116"/>
              <a:gd name="connsiteX4" fmla="*/ 0 w 10117"/>
              <a:gd name="connsiteY4" fmla="*/ 10058 h 10116"/>
              <a:gd name="connsiteX0" fmla="*/ 0 w 10264"/>
              <a:gd name="connsiteY0" fmla="*/ 10116 h 10116"/>
              <a:gd name="connsiteX1" fmla="*/ 3144 w 10264"/>
              <a:gd name="connsiteY1" fmla="*/ 0 h 10116"/>
              <a:gd name="connsiteX2" fmla="*/ 10264 w 10264"/>
              <a:gd name="connsiteY2" fmla="*/ 0 h 10116"/>
              <a:gd name="connsiteX3" fmla="*/ 6914 w 10264"/>
              <a:gd name="connsiteY3" fmla="*/ 10116 h 10116"/>
              <a:gd name="connsiteX4" fmla="*/ 0 w 10264"/>
              <a:gd name="connsiteY4" fmla="*/ 10116 h 10116"/>
              <a:gd name="connsiteX0" fmla="*/ 0 w 10264"/>
              <a:gd name="connsiteY0" fmla="*/ 10116 h 10145"/>
              <a:gd name="connsiteX1" fmla="*/ 3144 w 10264"/>
              <a:gd name="connsiteY1" fmla="*/ 0 h 10145"/>
              <a:gd name="connsiteX2" fmla="*/ 10264 w 10264"/>
              <a:gd name="connsiteY2" fmla="*/ 0 h 10145"/>
              <a:gd name="connsiteX3" fmla="*/ 7002 w 10264"/>
              <a:gd name="connsiteY3" fmla="*/ 10145 h 10145"/>
              <a:gd name="connsiteX4" fmla="*/ 0 w 10264"/>
              <a:gd name="connsiteY4" fmla="*/ 10116 h 10145"/>
              <a:gd name="connsiteX0" fmla="*/ 0 w 13434"/>
              <a:gd name="connsiteY0" fmla="*/ 20349 h 20349"/>
              <a:gd name="connsiteX1" fmla="*/ 6314 w 13434"/>
              <a:gd name="connsiteY1" fmla="*/ 0 h 20349"/>
              <a:gd name="connsiteX2" fmla="*/ 13434 w 13434"/>
              <a:gd name="connsiteY2" fmla="*/ 0 h 20349"/>
              <a:gd name="connsiteX3" fmla="*/ 10172 w 13434"/>
              <a:gd name="connsiteY3" fmla="*/ 10145 h 20349"/>
              <a:gd name="connsiteX4" fmla="*/ 0 w 13434"/>
              <a:gd name="connsiteY4" fmla="*/ 20349 h 20349"/>
              <a:gd name="connsiteX0" fmla="*/ 0 w 13434"/>
              <a:gd name="connsiteY0" fmla="*/ 20349 h 20349"/>
              <a:gd name="connsiteX1" fmla="*/ 6314 w 13434"/>
              <a:gd name="connsiteY1" fmla="*/ 0 h 20349"/>
              <a:gd name="connsiteX2" fmla="*/ 13434 w 13434"/>
              <a:gd name="connsiteY2" fmla="*/ 0 h 20349"/>
              <a:gd name="connsiteX3" fmla="*/ 7031 w 13434"/>
              <a:gd name="connsiteY3" fmla="*/ 19971 h 20349"/>
              <a:gd name="connsiteX4" fmla="*/ 0 w 13434"/>
              <a:gd name="connsiteY4" fmla="*/ 20349 h 20349"/>
              <a:gd name="connsiteX0" fmla="*/ 0 w 13346"/>
              <a:gd name="connsiteY0" fmla="*/ 20029 h 20029"/>
              <a:gd name="connsiteX1" fmla="*/ 6226 w 13346"/>
              <a:gd name="connsiteY1" fmla="*/ 0 h 20029"/>
              <a:gd name="connsiteX2" fmla="*/ 13346 w 13346"/>
              <a:gd name="connsiteY2" fmla="*/ 0 h 20029"/>
              <a:gd name="connsiteX3" fmla="*/ 6943 w 13346"/>
              <a:gd name="connsiteY3" fmla="*/ 19971 h 20029"/>
              <a:gd name="connsiteX4" fmla="*/ 0 w 13346"/>
              <a:gd name="connsiteY4" fmla="*/ 20029 h 20029"/>
              <a:gd name="connsiteX0" fmla="*/ 0 w 13346"/>
              <a:gd name="connsiteY0" fmla="*/ 20087 h 20087"/>
              <a:gd name="connsiteX1" fmla="*/ 6226 w 13346"/>
              <a:gd name="connsiteY1" fmla="*/ 0 h 20087"/>
              <a:gd name="connsiteX2" fmla="*/ 13346 w 13346"/>
              <a:gd name="connsiteY2" fmla="*/ 0 h 20087"/>
              <a:gd name="connsiteX3" fmla="*/ 6943 w 13346"/>
              <a:gd name="connsiteY3" fmla="*/ 19971 h 20087"/>
              <a:gd name="connsiteX4" fmla="*/ 0 w 13346"/>
              <a:gd name="connsiteY4" fmla="*/ 20087 h 20087"/>
              <a:gd name="connsiteX0" fmla="*/ 0 w 13317"/>
              <a:gd name="connsiteY0" fmla="*/ 19942 h 19971"/>
              <a:gd name="connsiteX1" fmla="*/ 6197 w 13317"/>
              <a:gd name="connsiteY1" fmla="*/ 0 h 19971"/>
              <a:gd name="connsiteX2" fmla="*/ 13317 w 13317"/>
              <a:gd name="connsiteY2" fmla="*/ 0 h 19971"/>
              <a:gd name="connsiteX3" fmla="*/ 6914 w 13317"/>
              <a:gd name="connsiteY3" fmla="*/ 19971 h 19971"/>
              <a:gd name="connsiteX4" fmla="*/ 0 w 13317"/>
              <a:gd name="connsiteY4" fmla="*/ 19942 h 19971"/>
              <a:gd name="connsiteX0" fmla="*/ 0 w 13346"/>
              <a:gd name="connsiteY0" fmla="*/ 20029 h 20029"/>
              <a:gd name="connsiteX1" fmla="*/ 6226 w 13346"/>
              <a:gd name="connsiteY1" fmla="*/ 0 h 20029"/>
              <a:gd name="connsiteX2" fmla="*/ 13346 w 13346"/>
              <a:gd name="connsiteY2" fmla="*/ 0 h 20029"/>
              <a:gd name="connsiteX3" fmla="*/ 6943 w 13346"/>
              <a:gd name="connsiteY3" fmla="*/ 19971 h 20029"/>
              <a:gd name="connsiteX4" fmla="*/ 0 w 13346"/>
              <a:gd name="connsiteY4" fmla="*/ 20029 h 20029"/>
              <a:gd name="connsiteX0" fmla="*/ 0 w 13346"/>
              <a:gd name="connsiteY0" fmla="*/ 19942 h 19971"/>
              <a:gd name="connsiteX1" fmla="*/ 6226 w 13346"/>
              <a:gd name="connsiteY1" fmla="*/ 0 h 19971"/>
              <a:gd name="connsiteX2" fmla="*/ 13346 w 13346"/>
              <a:gd name="connsiteY2" fmla="*/ 0 h 19971"/>
              <a:gd name="connsiteX3" fmla="*/ 6943 w 13346"/>
              <a:gd name="connsiteY3" fmla="*/ 19971 h 19971"/>
              <a:gd name="connsiteX4" fmla="*/ 0 w 13346"/>
              <a:gd name="connsiteY4" fmla="*/ 19942 h 19971"/>
              <a:gd name="connsiteX0" fmla="*/ 0 w 13754"/>
              <a:gd name="connsiteY0" fmla="*/ 19897 h 19971"/>
              <a:gd name="connsiteX1" fmla="*/ 6634 w 13754"/>
              <a:gd name="connsiteY1" fmla="*/ 0 h 19971"/>
              <a:gd name="connsiteX2" fmla="*/ 13754 w 13754"/>
              <a:gd name="connsiteY2" fmla="*/ 0 h 19971"/>
              <a:gd name="connsiteX3" fmla="*/ 7351 w 13754"/>
              <a:gd name="connsiteY3" fmla="*/ 19971 h 19971"/>
              <a:gd name="connsiteX4" fmla="*/ 0 w 13754"/>
              <a:gd name="connsiteY4" fmla="*/ 19897 h 19971"/>
              <a:gd name="connsiteX0" fmla="*/ 0 w 13634"/>
              <a:gd name="connsiteY0" fmla="*/ 19976 h 19976"/>
              <a:gd name="connsiteX1" fmla="*/ 6514 w 13634"/>
              <a:gd name="connsiteY1" fmla="*/ 0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3634"/>
              <a:gd name="connsiteY0" fmla="*/ 19976 h 19976"/>
              <a:gd name="connsiteX1" fmla="*/ 8589 w 13634"/>
              <a:gd name="connsiteY1" fmla="*/ 695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3634"/>
              <a:gd name="connsiteY0" fmla="*/ 19976 h 19976"/>
              <a:gd name="connsiteX1" fmla="*/ 6934 w 13634"/>
              <a:gd name="connsiteY1" fmla="*/ 377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4447"/>
              <a:gd name="connsiteY0" fmla="*/ 19738 h 19971"/>
              <a:gd name="connsiteX1" fmla="*/ 7747 w 14447"/>
              <a:gd name="connsiteY1" fmla="*/ 377 h 19971"/>
              <a:gd name="connsiteX2" fmla="*/ 14447 w 14447"/>
              <a:gd name="connsiteY2" fmla="*/ 0 h 19971"/>
              <a:gd name="connsiteX3" fmla="*/ 8044 w 14447"/>
              <a:gd name="connsiteY3" fmla="*/ 19971 h 19971"/>
              <a:gd name="connsiteX4" fmla="*/ 0 w 14447"/>
              <a:gd name="connsiteY4" fmla="*/ 19738 h 19971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5604 w 14447"/>
              <a:gd name="connsiteY3" fmla="*/ 19614 h 19738"/>
              <a:gd name="connsiteX4" fmla="*/ 0 w 14447"/>
              <a:gd name="connsiteY4" fmla="*/ 19738 h 19738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4370 w 14447"/>
              <a:gd name="connsiteY3" fmla="*/ 19495 h 19738"/>
              <a:gd name="connsiteX4" fmla="*/ 0 w 14447"/>
              <a:gd name="connsiteY4" fmla="*/ 19738 h 19738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4931 w 14447"/>
              <a:gd name="connsiteY3" fmla="*/ 19713 h 19738"/>
              <a:gd name="connsiteX4" fmla="*/ 0 w 14447"/>
              <a:gd name="connsiteY4" fmla="*/ 19738 h 19738"/>
              <a:gd name="connsiteX0" fmla="*/ 0 w 12989"/>
              <a:gd name="connsiteY0" fmla="*/ 19817 h 19817"/>
              <a:gd name="connsiteX1" fmla="*/ 7747 w 12989"/>
              <a:gd name="connsiteY1" fmla="*/ 456 h 19817"/>
              <a:gd name="connsiteX2" fmla="*/ 12989 w 12989"/>
              <a:gd name="connsiteY2" fmla="*/ 0 h 19817"/>
              <a:gd name="connsiteX3" fmla="*/ 4931 w 12989"/>
              <a:gd name="connsiteY3" fmla="*/ 19792 h 19817"/>
              <a:gd name="connsiteX4" fmla="*/ 0 w 12989"/>
              <a:gd name="connsiteY4" fmla="*/ 19817 h 19817"/>
              <a:gd name="connsiteX0" fmla="*/ 0 w 14083"/>
              <a:gd name="connsiteY0" fmla="*/ 20075 h 20075"/>
              <a:gd name="connsiteX1" fmla="*/ 7747 w 14083"/>
              <a:gd name="connsiteY1" fmla="*/ 714 h 20075"/>
              <a:gd name="connsiteX2" fmla="*/ 14083 w 14083"/>
              <a:gd name="connsiteY2" fmla="*/ 0 h 20075"/>
              <a:gd name="connsiteX3" fmla="*/ 4931 w 14083"/>
              <a:gd name="connsiteY3" fmla="*/ 20050 h 20075"/>
              <a:gd name="connsiteX4" fmla="*/ 0 w 14083"/>
              <a:gd name="connsiteY4" fmla="*/ 20075 h 20075"/>
              <a:gd name="connsiteX0" fmla="*/ 0 w 14083"/>
              <a:gd name="connsiteY0" fmla="*/ 20075 h 20075"/>
              <a:gd name="connsiteX1" fmla="*/ 7747 w 14083"/>
              <a:gd name="connsiteY1" fmla="*/ 714 h 20075"/>
              <a:gd name="connsiteX2" fmla="*/ 14083 w 14083"/>
              <a:gd name="connsiteY2" fmla="*/ 0 h 20075"/>
              <a:gd name="connsiteX3" fmla="*/ 5436 w 14083"/>
              <a:gd name="connsiteY3" fmla="*/ 19911 h 20075"/>
              <a:gd name="connsiteX4" fmla="*/ 0 w 14083"/>
              <a:gd name="connsiteY4" fmla="*/ 20075 h 20075"/>
              <a:gd name="connsiteX0" fmla="*/ 0 w 14083"/>
              <a:gd name="connsiteY0" fmla="*/ 20075 h 20075"/>
              <a:gd name="connsiteX1" fmla="*/ 9822 w 14083"/>
              <a:gd name="connsiteY1" fmla="*/ 516 h 20075"/>
              <a:gd name="connsiteX2" fmla="*/ 14083 w 14083"/>
              <a:gd name="connsiteY2" fmla="*/ 0 h 20075"/>
              <a:gd name="connsiteX3" fmla="*/ 5436 w 14083"/>
              <a:gd name="connsiteY3" fmla="*/ 19911 h 20075"/>
              <a:gd name="connsiteX4" fmla="*/ 0 w 14083"/>
              <a:gd name="connsiteY4" fmla="*/ 20075 h 20075"/>
              <a:gd name="connsiteX0" fmla="*/ 0 w 14083"/>
              <a:gd name="connsiteY0" fmla="*/ 20115 h 20115"/>
              <a:gd name="connsiteX1" fmla="*/ 8308 w 14083"/>
              <a:gd name="connsiteY1" fmla="*/ 0 h 20115"/>
              <a:gd name="connsiteX2" fmla="*/ 14083 w 14083"/>
              <a:gd name="connsiteY2" fmla="*/ 40 h 20115"/>
              <a:gd name="connsiteX3" fmla="*/ 5436 w 14083"/>
              <a:gd name="connsiteY3" fmla="*/ 19951 h 20115"/>
              <a:gd name="connsiteX4" fmla="*/ 0 w 14083"/>
              <a:gd name="connsiteY4" fmla="*/ 20115 h 20115"/>
              <a:gd name="connsiteX0" fmla="*/ 0 w 14027"/>
              <a:gd name="connsiteY0" fmla="*/ 20115 h 20115"/>
              <a:gd name="connsiteX1" fmla="*/ 8308 w 14027"/>
              <a:gd name="connsiteY1" fmla="*/ 0 h 20115"/>
              <a:gd name="connsiteX2" fmla="*/ 14027 w 14027"/>
              <a:gd name="connsiteY2" fmla="*/ 0 h 20115"/>
              <a:gd name="connsiteX3" fmla="*/ 5436 w 14027"/>
              <a:gd name="connsiteY3" fmla="*/ 19951 h 20115"/>
              <a:gd name="connsiteX4" fmla="*/ 0 w 14027"/>
              <a:gd name="connsiteY4" fmla="*/ 20115 h 20115"/>
              <a:gd name="connsiteX0" fmla="*/ 0 w 14111"/>
              <a:gd name="connsiteY0" fmla="*/ 19996 h 19996"/>
              <a:gd name="connsiteX1" fmla="*/ 8392 w 14111"/>
              <a:gd name="connsiteY1" fmla="*/ 0 h 19996"/>
              <a:gd name="connsiteX2" fmla="*/ 14111 w 14111"/>
              <a:gd name="connsiteY2" fmla="*/ 0 h 19996"/>
              <a:gd name="connsiteX3" fmla="*/ 5520 w 14111"/>
              <a:gd name="connsiteY3" fmla="*/ 19951 h 19996"/>
              <a:gd name="connsiteX4" fmla="*/ 0 w 14111"/>
              <a:gd name="connsiteY4" fmla="*/ 19996 h 19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11" h="19996">
                <a:moveTo>
                  <a:pt x="0" y="19996"/>
                </a:moveTo>
                <a:lnTo>
                  <a:pt x="8392" y="0"/>
                </a:lnTo>
                <a:lnTo>
                  <a:pt x="14111" y="0"/>
                </a:lnTo>
                <a:lnTo>
                  <a:pt x="5520" y="19951"/>
                </a:lnTo>
                <a:lnTo>
                  <a:pt x="0" y="1999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D31059-F9FB-416C-BD09-A2805CA2D3CC}"/>
              </a:ext>
            </a:extLst>
          </p:cNvPr>
          <p:cNvSpPr/>
          <p:nvPr userDrawn="1"/>
        </p:nvSpPr>
        <p:spPr>
          <a:xfrm>
            <a:off x="520700" y="504825"/>
            <a:ext cx="11671300" cy="63531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F7A7E8-A987-4EAF-8B56-809C243E74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173" y="559017"/>
            <a:ext cx="10613963" cy="1517977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5811A2-89B5-46E7-987D-28F3BAE90D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63413" y="2764910"/>
            <a:ext cx="5984444" cy="490099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1400" spc="300" dirty="0">
                <a:solidFill>
                  <a:schemeClr val="accent1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07584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09903-D4CC-4EBE-939E-530E2882C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594B2-9219-4CA0-B6C6-F40177B29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ACB4E-3F10-44DB-9F4C-9B9E8C742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F07B5-DE82-447B-BCDA-A2B082B083D7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B94C70-4A3E-4CA4-9694-3A33CBC01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3D426-A488-4D71-85D6-4F445BA85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519D6-F866-4449-A399-513647C83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6759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Layout with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34AA6FB-09DD-4967-B728-252D2701D50C}"/>
              </a:ext>
            </a:extLst>
          </p:cNvPr>
          <p:cNvSpPr/>
          <p:nvPr userDrawn="1"/>
        </p:nvSpPr>
        <p:spPr>
          <a:xfrm>
            <a:off x="519695" y="504824"/>
            <a:ext cx="11672304" cy="63531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22277BD-7200-45F9-829F-05D2C988AD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06988" y="504824"/>
            <a:ext cx="4185012" cy="254130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6EC24B9-A173-4070-BC98-30F06D2C1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7832" y="917688"/>
            <a:ext cx="6991547" cy="2128441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03D9C7C-8140-4311-8FFF-CEC6F28070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05084" y="3517986"/>
            <a:ext cx="10133970" cy="563563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400" spc="300" dirty="0">
                <a:solidFill>
                  <a:schemeClr val="accent1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757856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bg_with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20BC5D5-4AEC-4C0C-B31A-7AD3627E4CA6}"/>
              </a:ext>
            </a:extLst>
          </p:cNvPr>
          <p:cNvSpPr/>
          <p:nvPr userDrawn="1"/>
        </p:nvSpPr>
        <p:spPr>
          <a:xfrm>
            <a:off x="510118" y="502920"/>
            <a:ext cx="11681882" cy="63550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9906F8-F159-402D-8720-2CDC361571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9588" y="502920"/>
            <a:ext cx="6832600" cy="58521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4EA1341-1743-437B-86EB-5BB078C48A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1398" y="827139"/>
            <a:ext cx="6280060" cy="2128441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58695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145">
            <a:extLst>
              <a:ext uri="{FF2B5EF4-FFF2-40B4-BE49-F238E27FC236}">
                <a16:creationId xmlns:a16="http://schemas.microsoft.com/office/drawing/2014/main" id="{E4898C39-B044-416F-B02C-21BF9F5B6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721" y="1748087"/>
            <a:ext cx="7126581" cy="1857527"/>
          </a:xfrm>
        </p:spPr>
        <p:txBody>
          <a:bodyPr anchor="b" anchorCtr="0">
            <a:noAutofit/>
          </a:bodyPr>
          <a:lstStyle>
            <a:lvl1pPr>
              <a:lnSpc>
                <a:spcPts val="62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F5B84DB-FED6-4EDD-94CE-23DAC6FBB8A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34728" y="5648960"/>
            <a:ext cx="1204497" cy="514414"/>
            <a:chOff x="2023" y="1384"/>
            <a:chExt cx="3634" cy="1552"/>
          </a:xfrm>
          <a:solidFill>
            <a:schemeClr val="bg1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793854-30D8-4A17-A10E-DCFDD9A91E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82" y="1882"/>
              <a:ext cx="374" cy="556"/>
            </a:xfrm>
            <a:custGeom>
              <a:avLst/>
              <a:gdLst>
                <a:gd name="T0" fmla="*/ 374 w 374"/>
                <a:gd name="T1" fmla="*/ 0 h 556"/>
                <a:gd name="T2" fmla="*/ 336 w 374"/>
                <a:gd name="T3" fmla="*/ 116 h 556"/>
                <a:gd name="T4" fmla="*/ 146 w 374"/>
                <a:gd name="T5" fmla="*/ 116 h 556"/>
                <a:gd name="T6" fmla="*/ 146 w 374"/>
                <a:gd name="T7" fmla="*/ 234 h 556"/>
                <a:gd name="T8" fmla="*/ 342 w 374"/>
                <a:gd name="T9" fmla="*/ 234 h 556"/>
                <a:gd name="T10" fmla="*/ 306 w 374"/>
                <a:gd name="T11" fmla="*/ 346 h 556"/>
                <a:gd name="T12" fmla="*/ 146 w 374"/>
                <a:gd name="T13" fmla="*/ 346 h 556"/>
                <a:gd name="T14" fmla="*/ 146 w 374"/>
                <a:gd name="T15" fmla="*/ 556 h 556"/>
                <a:gd name="T16" fmla="*/ 0 w 374"/>
                <a:gd name="T17" fmla="*/ 556 h 556"/>
                <a:gd name="T18" fmla="*/ 0 w 374"/>
                <a:gd name="T19" fmla="*/ 0 h 556"/>
                <a:gd name="T20" fmla="*/ 374 w 374"/>
                <a:gd name="T21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4" h="556">
                  <a:moveTo>
                    <a:pt x="374" y="0"/>
                  </a:moveTo>
                  <a:lnTo>
                    <a:pt x="336" y="116"/>
                  </a:lnTo>
                  <a:lnTo>
                    <a:pt x="146" y="116"/>
                  </a:lnTo>
                  <a:lnTo>
                    <a:pt x="146" y="234"/>
                  </a:lnTo>
                  <a:lnTo>
                    <a:pt x="342" y="234"/>
                  </a:lnTo>
                  <a:lnTo>
                    <a:pt x="306" y="346"/>
                  </a:lnTo>
                  <a:lnTo>
                    <a:pt x="146" y="346"/>
                  </a:lnTo>
                  <a:lnTo>
                    <a:pt x="146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37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4E3EB97D-30B7-49A3-96CC-B915F1761E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82" y="1882"/>
              <a:ext cx="374" cy="556"/>
            </a:xfrm>
            <a:custGeom>
              <a:avLst/>
              <a:gdLst>
                <a:gd name="T0" fmla="*/ 374 w 374"/>
                <a:gd name="T1" fmla="*/ 0 h 556"/>
                <a:gd name="T2" fmla="*/ 336 w 374"/>
                <a:gd name="T3" fmla="*/ 116 h 556"/>
                <a:gd name="T4" fmla="*/ 146 w 374"/>
                <a:gd name="T5" fmla="*/ 116 h 556"/>
                <a:gd name="T6" fmla="*/ 146 w 374"/>
                <a:gd name="T7" fmla="*/ 234 h 556"/>
                <a:gd name="T8" fmla="*/ 342 w 374"/>
                <a:gd name="T9" fmla="*/ 234 h 556"/>
                <a:gd name="T10" fmla="*/ 306 w 374"/>
                <a:gd name="T11" fmla="*/ 346 h 556"/>
                <a:gd name="T12" fmla="*/ 146 w 374"/>
                <a:gd name="T13" fmla="*/ 346 h 556"/>
                <a:gd name="T14" fmla="*/ 146 w 374"/>
                <a:gd name="T15" fmla="*/ 556 h 556"/>
                <a:gd name="T16" fmla="*/ 0 w 374"/>
                <a:gd name="T17" fmla="*/ 556 h 556"/>
                <a:gd name="T18" fmla="*/ 0 w 374"/>
                <a:gd name="T19" fmla="*/ 0 h 556"/>
                <a:gd name="T20" fmla="*/ 374 w 374"/>
                <a:gd name="T21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4" h="556">
                  <a:moveTo>
                    <a:pt x="374" y="0"/>
                  </a:moveTo>
                  <a:lnTo>
                    <a:pt x="336" y="116"/>
                  </a:lnTo>
                  <a:lnTo>
                    <a:pt x="146" y="116"/>
                  </a:lnTo>
                  <a:lnTo>
                    <a:pt x="146" y="234"/>
                  </a:lnTo>
                  <a:lnTo>
                    <a:pt x="342" y="234"/>
                  </a:lnTo>
                  <a:lnTo>
                    <a:pt x="306" y="346"/>
                  </a:lnTo>
                  <a:lnTo>
                    <a:pt x="146" y="346"/>
                  </a:lnTo>
                  <a:lnTo>
                    <a:pt x="146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37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728232A2-8E17-4466-8106-830D0CE5ED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20" y="1882"/>
              <a:ext cx="372" cy="556"/>
            </a:xfrm>
            <a:custGeom>
              <a:avLst/>
              <a:gdLst>
                <a:gd name="T0" fmla="*/ 372 w 372"/>
                <a:gd name="T1" fmla="*/ 0 h 556"/>
                <a:gd name="T2" fmla="*/ 334 w 372"/>
                <a:gd name="T3" fmla="*/ 116 h 556"/>
                <a:gd name="T4" fmla="*/ 144 w 372"/>
                <a:gd name="T5" fmla="*/ 116 h 556"/>
                <a:gd name="T6" fmla="*/ 144 w 372"/>
                <a:gd name="T7" fmla="*/ 234 h 556"/>
                <a:gd name="T8" fmla="*/ 340 w 372"/>
                <a:gd name="T9" fmla="*/ 234 h 556"/>
                <a:gd name="T10" fmla="*/ 304 w 372"/>
                <a:gd name="T11" fmla="*/ 346 h 556"/>
                <a:gd name="T12" fmla="*/ 144 w 372"/>
                <a:gd name="T13" fmla="*/ 346 h 556"/>
                <a:gd name="T14" fmla="*/ 144 w 372"/>
                <a:gd name="T15" fmla="*/ 556 h 556"/>
                <a:gd name="T16" fmla="*/ 0 w 372"/>
                <a:gd name="T17" fmla="*/ 556 h 556"/>
                <a:gd name="T18" fmla="*/ 0 w 372"/>
                <a:gd name="T19" fmla="*/ 0 h 556"/>
                <a:gd name="T20" fmla="*/ 372 w 372"/>
                <a:gd name="T21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56">
                  <a:moveTo>
                    <a:pt x="372" y="0"/>
                  </a:moveTo>
                  <a:lnTo>
                    <a:pt x="334" y="116"/>
                  </a:lnTo>
                  <a:lnTo>
                    <a:pt x="144" y="116"/>
                  </a:lnTo>
                  <a:lnTo>
                    <a:pt x="144" y="234"/>
                  </a:lnTo>
                  <a:lnTo>
                    <a:pt x="340" y="234"/>
                  </a:lnTo>
                  <a:lnTo>
                    <a:pt x="304" y="346"/>
                  </a:lnTo>
                  <a:lnTo>
                    <a:pt x="144" y="346"/>
                  </a:lnTo>
                  <a:lnTo>
                    <a:pt x="144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3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92E4E3D7-2EBA-41A4-8527-349E6AC4F52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36" y="1882"/>
              <a:ext cx="513" cy="556"/>
            </a:xfrm>
            <a:custGeom>
              <a:avLst/>
              <a:gdLst>
                <a:gd name="T0" fmla="*/ 339 w 513"/>
                <a:gd name="T1" fmla="*/ 458 h 556"/>
                <a:gd name="T2" fmla="*/ 165 w 513"/>
                <a:gd name="T3" fmla="*/ 458 h 556"/>
                <a:gd name="T4" fmla="*/ 137 w 513"/>
                <a:gd name="T5" fmla="*/ 556 h 556"/>
                <a:gd name="T6" fmla="*/ 0 w 513"/>
                <a:gd name="T7" fmla="*/ 556 h 556"/>
                <a:gd name="T8" fmla="*/ 175 w 513"/>
                <a:gd name="T9" fmla="*/ 0 h 556"/>
                <a:gd name="T10" fmla="*/ 331 w 513"/>
                <a:gd name="T11" fmla="*/ 0 h 556"/>
                <a:gd name="T12" fmla="*/ 513 w 513"/>
                <a:gd name="T13" fmla="*/ 556 h 556"/>
                <a:gd name="T14" fmla="*/ 365 w 513"/>
                <a:gd name="T15" fmla="*/ 556 h 556"/>
                <a:gd name="T16" fmla="*/ 339 w 513"/>
                <a:gd name="T17" fmla="*/ 458 h 556"/>
                <a:gd name="T18" fmla="*/ 187 w 513"/>
                <a:gd name="T19" fmla="*/ 346 h 556"/>
                <a:gd name="T20" fmla="*/ 313 w 513"/>
                <a:gd name="T21" fmla="*/ 346 h 556"/>
                <a:gd name="T22" fmla="*/ 253 w 513"/>
                <a:gd name="T23" fmla="*/ 136 h 556"/>
                <a:gd name="T24" fmla="*/ 187 w 513"/>
                <a:gd name="T25" fmla="*/ 34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3" h="556">
                  <a:moveTo>
                    <a:pt x="339" y="458"/>
                  </a:moveTo>
                  <a:lnTo>
                    <a:pt x="165" y="458"/>
                  </a:lnTo>
                  <a:lnTo>
                    <a:pt x="137" y="556"/>
                  </a:lnTo>
                  <a:lnTo>
                    <a:pt x="0" y="556"/>
                  </a:lnTo>
                  <a:lnTo>
                    <a:pt x="175" y="0"/>
                  </a:lnTo>
                  <a:lnTo>
                    <a:pt x="331" y="0"/>
                  </a:lnTo>
                  <a:lnTo>
                    <a:pt x="513" y="556"/>
                  </a:lnTo>
                  <a:lnTo>
                    <a:pt x="365" y="556"/>
                  </a:lnTo>
                  <a:lnTo>
                    <a:pt x="339" y="458"/>
                  </a:lnTo>
                  <a:close/>
                  <a:moveTo>
                    <a:pt x="187" y="346"/>
                  </a:moveTo>
                  <a:lnTo>
                    <a:pt x="313" y="346"/>
                  </a:lnTo>
                  <a:lnTo>
                    <a:pt x="253" y="136"/>
                  </a:lnTo>
                  <a:lnTo>
                    <a:pt x="187" y="3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18D79D2A-9DD6-41C1-B796-D9ECE2EE1C7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" y="1882"/>
              <a:ext cx="440" cy="556"/>
            </a:xfrm>
            <a:custGeom>
              <a:avLst/>
              <a:gdLst>
                <a:gd name="T0" fmla="*/ 418 w 440"/>
                <a:gd name="T1" fmla="*/ 188 h 556"/>
                <a:gd name="T2" fmla="*/ 412 w 440"/>
                <a:gd name="T3" fmla="*/ 244 h 556"/>
                <a:gd name="T4" fmla="*/ 406 w 440"/>
                <a:gd name="T5" fmla="*/ 268 h 556"/>
                <a:gd name="T6" fmla="*/ 396 w 440"/>
                <a:gd name="T7" fmla="*/ 288 h 556"/>
                <a:gd name="T8" fmla="*/ 366 w 440"/>
                <a:gd name="T9" fmla="*/ 320 h 556"/>
                <a:gd name="T10" fmla="*/ 348 w 440"/>
                <a:gd name="T11" fmla="*/ 334 h 556"/>
                <a:gd name="T12" fmla="*/ 440 w 440"/>
                <a:gd name="T13" fmla="*/ 556 h 556"/>
                <a:gd name="T14" fmla="*/ 188 w 440"/>
                <a:gd name="T15" fmla="*/ 346 h 556"/>
                <a:gd name="T16" fmla="*/ 142 w 440"/>
                <a:gd name="T17" fmla="*/ 556 h 556"/>
                <a:gd name="T18" fmla="*/ 0 w 440"/>
                <a:gd name="T19" fmla="*/ 0 h 556"/>
                <a:gd name="T20" fmla="*/ 242 w 440"/>
                <a:gd name="T21" fmla="*/ 0 h 556"/>
                <a:gd name="T22" fmla="*/ 288 w 440"/>
                <a:gd name="T23" fmla="*/ 4 h 556"/>
                <a:gd name="T24" fmla="*/ 324 w 440"/>
                <a:gd name="T25" fmla="*/ 14 h 556"/>
                <a:gd name="T26" fmla="*/ 340 w 440"/>
                <a:gd name="T27" fmla="*/ 22 h 556"/>
                <a:gd name="T28" fmla="*/ 368 w 440"/>
                <a:gd name="T29" fmla="*/ 40 h 556"/>
                <a:gd name="T30" fmla="*/ 378 w 440"/>
                <a:gd name="T31" fmla="*/ 52 h 556"/>
                <a:gd name="T32" fmla="*/ 396 w 440"/>
                <a:gd name="T33" fmla="*/ 76 h 556"/>
                <a:gd name="T34" fmla="*/ 408 w 440"/>
                <a:gd name="T35" fmla="*/ 106 h 556"/>
                <a:gd name="T36" fmla="*/ 414 w 440"/>
                <a:gd name="T37" fmla="*/ 120 h 556"/>
                <a:gd name="T38" fmla="*/ 418 w 440"/>
                <a:gd name="T39" fmla="*/ 154 h 556"/>
                <a:gd name="T40" fmla="*/ 418 w 440"/>
                <a:gd name="T41" fmla="*/ 188 h 556"/>
                <a:gd name="T42" fmla="*/ 216 w 440"/>
                <a:gd name="T43" fmla="*/ 250 h 556"/>
                <a:gd name="T44" fmla="*/ 230 w 440"/>
                <a:gd name="T45" fmla="*/ 248 h 556"/>
                <a:gd name="T46" fmla="*/ 254 w 440"/>
                <a:gd name="T47" fmla="*/ 240 h 556"/>
                <a:gd name="T48" fmla="*/ 262 w 440"/>
                <a:gd name="T49" fmla="*/ 234 h 556"/>
                <a:gd name="T50" fmla="*/ 274 w 440"/>
                <a:gd name="T51" fmla="*/ 214 h 556"/>
                <a:gd name="T52" fmla="*/ 278 w 440"/>
                <a:gd name="T53" fmla="*/ 188 h 556"/>
                <a:gd name="T54" fmla="*/ 278 w 440"/>
                <a:gd name="T55" fmla="*/ 176 h 556"/>
                <a:gd name="T56" fmla="*/ 274 w 440"/>
                <a:gd name="T57" fmla="*/ 150 h 556"/>
                <a:gd name="T58" fmla="*/ 262 w 440"/>
                <a:gd name="T59" fmla="*/ 130 h 556"/>
                <a:gd name="T60" fmla="*/ 244 w 440"/>
                <a:gd name="T61" fmla="*/ 120 h 556"/>
                <a:gd name="T62" fmla="*/ 216 w 440"/>
                <a:gd name="T63" fmla="*/ 116 h 556"/>
                <a:gd name="T64" fmla="*/ 142 w 440"/>
                <a:gd name="T65" fmla="*/ 25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40" h="556">
                  <a:moveTo>
                    <a:pt x="418" y="188"/>
                  </a:moveTo>
                  <a:lnTo>
                    <a:pt x="418" y="188"/>
                  </a:lnTo>
                  <a:lnTo>
                    <a:pt x="416" y="218"/>
                  </a:lnTo>
                  <a:lnTo>
                    <a:pt x="412" y="244"/>
                  </a:lnTo>
                  <a:lnTo>
                    <a:pt x="412" y="244"/>
                  </a:lnTo>
                  <a:lnTo>
                    <a:pt x="406" y="268"/>
                  </a:lnTo>
                  <a:lnTo>
                    <a:pt x="396" y="288"/>
                  </a:lnTo>
                  <a:lnTo>
                    <a:pt x="396" y="288"/>
                  </a:lnTo>
                  <a:lnTo>
                    <a:pt x="382" y="306"/>
                  </a:lnTo>
                  <a:lnTo>
                    <a:pt x="366" y="320"/>
                  </a:lnTo>
                  <a:lnTo>
                    <a:pt x="366" y="320"/>
                  </a:lnTo>
                  <a:lnTo>
                    <a:pt x="348" y="334"/>
                  </a:lnTo>
                  <a:lnTo>
                    <a:pt x="324" y="346"/>
                  </a:lnTo>
                  <a:lnTo>
                    <a:pt x="440" y="556"/>
                  </a:lnTo>
                  <a:lnTo>
                    <a:pt x="286" y="556"/>
                  </a:lnTo>
                  <a:lnTo>
                    <a:pt x="188" y="346"/>
                  </a:lnTo>
                  <a:lnTo>
                    <a:pt x="142" y="346"/>
                  </a:lnTo>
                  <a:lnTo>
                    <a:pt x="142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66" y="2"/>
                  </a:lnTo>
                  <a:lnTo>
                    <a:pt x="288" y="4"/>
                  </a:lnTo>
                  <a:lnTo>
                    <a:pt x="308" y="8"/>
                  </a:lnTo>
                  <a:lnTo>
                    <a:pt x="324" y="14"/>
                  </a:lnTo>
                  <a:lnTo>
                    <a:pt x="324" y="14"/>
                  </a:lnTo>
                  <a:lnTo>
                    <a:pt x="340" y="22"/>
                  </a:lnTo>
                  <a:lnTo>
                    <a:pt x="356" y="30"/>
                  </a:lnTo>
                  <a:lnTo>
                    <a:pt x="368" y="40"/>
                  </a:lnTo>
                  <a:lnTo>
                    <a:pt x="378" y="52"/>
                  </a:lnTo>
                  <a:lnTo>
                    <a:pt x="378" y="52"/>
                  </a:lnTo>
                  <a:lnTo>
                    <a:pt x="388" y="64"/>
                  </a:lnTo>
                  <a:lnTo>
                    <a:pt x="396" y="76"/>
                  </a:lnTo>
                  <a:lnTo>
                    <a:pt x="404" y="90"/>
                  </a:lnTo>
                  <a:lnTo>
                    <a:pt x="408" y="106"/>
                  </a:lnTo>
                  <a:lnTo>
                    <a:pt x="408" y="106"/>
                  </a:lnTo>
                  <a:lnTo>
                    <a:pt x="414" y="120"/>
                  </a:lnTo>
                  <a:lnTo>
                    <a:pt x="416" y="138"/>
                  </a:lnTo>
                  <a:lnTo>
                    <a:pt x="418" y="154"/>
                  </a:lnTo>
                  <a:lnTo>
                    <a:pt x="418" y="172"/>
                  </a:lnTo>
                  <a:lnTo>
                    <a:pt x="418" y="188"/>
                  </a:lnTo>
                  <a:close/>
                  <a:moveTo>
                    <a:pt x="142" y="250"/>
                  </a:moveTo>
                  <a:lnTo>
                    <a:pt x="216" y="250"/>
                  </a:lnTo>
                  <a:lnTo>
                    <a:pt x="216" y="250"/>
                  </a:lnTo>
                  <a:lnTo>
                    <a:pt x="230" y="248"/>
                  </a:lnTo>
                  <a:lnTo>
                    <a:pt x="242" y="246"/>
                  </a:lnTo>
                  <a:lnTo>
                    <a:pt x="254" y="240"/>
                  </a:lnTo>
                  <a:lnTo>
                    <a:pt x="262" y="234"/>
                  </a:lnTo>
                  <a:lnTo>
                    <a:pt x="262" y="234"/>
                  </a:lnTo>
                  <a:lnTo>
                    <a:pt x="270" y="226"/>
                  </a:lnTo>
                  <a:lnTo>
                    <a:pt x="274" y="214"/>
                  </a:lnTo>
                  <a:lnTo>
                    <a:pt x="278" y="202"/>
                  </a:lnTo>
                  <a:lnTo>
                    <a:pt x="278" y="188"/>
                  </a:lnTo>
                  <a:lnTo>
                    <a:pt x="278" y="176"/>
                  </a:lnTo>
                  <a:lnTo>
                    <a:pt x="278" y="176"/>
                  </a:lnTo>
                  <a:lnTo>
                    <a:pt x="278" y="162"/>
                  </a:lnTo>
                  <a:lnTo>
                    <a:pt x="274" y="150"/>
                  </a:lnTo>
                  <a:lnTo>
                    <a:pt x="270" y="140"/>
                  </a:lnTo>
                  <a:lnTo>
                    <a:pt x="262" y="130"/>
                  </a:lnTo>
                  <a:lnTo>
                    <a:pt x="254" y="124"/>
                  </a:lnTo>
                  <a:lnTo>
                    <a:pt x="244" y="120"/>
                  </a:lnTo>
                  <a:lnTo>
                    <a:pt x="230" y="116"/>
                  </a:lnTo>
                  <a:lnTo>
                    <a:pt x="216" y="116"/>
                  </a:lnTo>
                  <a:lnTo>
                    <a:pt x="142" y="116"/>
                  </a:lnTo>
                  <a:lnTo>
                    <a:pt x="142" y="2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051B94E1-54B2-4212-B46C-88CC86C8E1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23" y="1384"/>
              <a:ext cx="1553" cy="1552"/>
            </a:xfrm>
            <a:custGeom>
              <a:avLst/>
              <a:gdLst>
                <a:gd name="T0" fmla="*/ 778 w 1553"/>
                <a:gd name="T1" fmla="*/ 0 h 1552"/>
                <a:gd name="T2" fmla="*/ 698 w 1553"/>
                <a:gd name="T3" fmla="*/ 4 h 1552"/>
                <a:gd name="T4" fmla="*/ 622 w 1553"/>
                <a:gd name="T5" fmla="*/ 16 h 1552"/>
                <a:gd name="T6" fmla="*/ 546 w 1553"/>
                <a:gd name="T7" fmla="*/ 34 h 1552"/>
                <a:gd name="T8" fmla="*/ 476 w 1553"/>
                <a:gd name="T9" fmla="*/ 62 h 1552"/>
                <a:gd name="T10" fmla="*/ 408 w 1553"/>
                <a:gd name="T11" fmla="*/ 94 h 1552"/>
                <a:gd name="T12" fmla="*/ 344 w 1553"/>
                <a:gd name="T13" fmla="*/ 132 h 1552"/>
                <a:gd name="T14" fmla="*/ 284 w 1553"/>
                <a:gd name="T15" fmla="*/ 178 h 1552"/>
                <a:gd name="T16" fmla="*/ 228 w 1553"/>
                <a:gd name="T17" fmla="*/ 228 h 1552"/>
                <a:gd name="T18" fmla="*/ 178 w 1553"/>
                <a:gd name="T19" fmla="*/ 282 h 1552"/>
                <a:gd name="T20" fmla="*/ 134 w 1553"/>
                <a:gd name="T21" fmla="*/ 342 h 1552"/>
                <a:gd name="T22" fmla="*/ 94 w 1553"/>
                <a:gd name="T23" fmla="*/ 406 h 1552"/>
                <a:gd name="T24" fmla="*/ 62 w 1553"/>
                <a:gd name="T25" fmla="*/ 474 h 1552"/>
                <a:gd name="T26" fmla="*/ 36 w 1553"/>
                <a:gd name="T27" fmla="*/ 546 h 1552"/>
                <a:gd name="T28" fmla="*/ 16 w 1553"/>
                <a:gd name="T29" fmla="*/ 620 h 1552"/>
                <a:gd name="T30" fmla="*/ 4 w 1553"/>
                <a:gd name="T31" fmla="*/ 698 h 1552"/>
                <a:gd name="T32" fmla="*/ 0 w 1553"/>
                <a:gd name="T33" fmla="*/ 778 h 1552"/>
                <a:gd name="T34" fmla="*/ 2 w 1553"/>
                <a:gd name="T35" fmla="*/ 828 h 1552"/>
                <a:gd name="T36" fmla="*/ 16 w 1553"/>
                <a:gd name="T37" fmla="*/ 928 h 1552"/>
                <a:gd name="T38" fmla="*/ 40 w 1553"/>
                <a:gd name="T39" fmla="*/ 1024 h 1552"/>
                <a:gd name="T40" fmla="*/ 78 w 1553"/>
                <a:gd name="T41" fmla="*/ 1114 h 1552"/>
                <a:gd name="T42" fmla="*/ 196 w 1553"/>
                <a:gd name="T43" fmla="*/ 842 h 1552"/>
                <a:gd name="T44" fmla="*/ 214 w 1553"/>
                <a:gd name="T45" fmla="*/ 1312 h 1552"/>
                <a:gd name="T46" fmla="*/ 248 w 1553"/>
                <a:gd name="T47" fmla="*/ 1346 h 1552"/>
                <a:gd name="T48" fmla="*/ 324 w 1553"/>
                <a:gd name="T49" fmla="*/ 1408 h 1552"/>
                <a:gd name="T50" fmla="*/ 540 w 1553"/>
                <a:gd name="T51" fmla="*/ 844 h 1552"/>
                <a:gd name="T52" fmla="*/ 502 w 1553"/>
                <a:gd name="T53" fmla="*/ 1504 h 1552"/>
                <a:gd name="T54" fmla="*/ 544 w 1553"/>
                <a:gd name="T55" fmla="*/ 1518 h 1552"/>
                <a:gd name="T56" fmla="*/ 630 w 1553"/>
                <a:gd name="T57" fmla="*/ 1540 h 1552"/>
                <a:gd name="T58" fmla="*/ 886 w 1553"/>
                <a:gd name="T59" fmla="*/ 844 h 1552"/>
                <a:gd name="T60" fmla="*/ 834 w 1553"/>
                <a:gd name="T61" fmla="*/ 1552 h 1552"/>
                <a:gd name="T62" fmla="*/ 884 w 1553"/>
                <a:gd name="T63" fmla="*/ 1546 h 1552"/>
                <a:gd name="T64" fmla="*/ 983 w 1553"/>
                <a:gd name="T65" fmla="*/ 1526 h 1552"/>
                <a:gd name="T66" fmla="*/ 1231 w 1553"/>
                <a:gd name="T67" fmla="*/ 842 h 1552"/>
                <a:gd name="T68" fmla="*/ 1219 w 1553"/>
                <a:gd name="T69" fmla="*/ 1416 h 1552"/>
                <a:gd name="T70" fmla="*/ 1257 w 1553"/>
                <a:gd name="T71" fmla="*/ 1388 h 1552"/>
                <a:gd name="T72" fmla="*/ 1325 w 1553"/>
                <a:gd name="T73" fmla="*/ 1328 h 1552"/>
                <a:gd name="T74" fmla="*/ 1387 w 1553"/>
                <a:gd name="T75" fmla="*/ 1258 h 1552"/>
                <a:gd name="T76" fmla="*/ 1439 w 1553"/>
                <a:gd name="T77" fmla="*/ 1184 h 1552"/>
                <a:gd name="T78" fmla="*/ 1483 w 1553"/>
                <a:gd name="T79" fmla="*/ 1102 h 1552"/>
                <a:gd name="T80" fmla="*/ 1517 w 1553"/>
                <a:gd name="T81" fmla="*/ 1014 h 1552"/>
                <a:gd name="T82" fmla="*/ 1541 w 1553"/>
                <a:gd name="T83" fmla="*/ 922 h 1552"/>
                <a:gd name="T84" fmla="*/ 1553 w 1553"/>
                <a:gd name="T85" fmla="*/ 826 h 1552"/>
                <a:gd name="T86" fmla="*/ 1553 w 1553"/>
                <a:gd name="T87" fmla="*/ 778 h 1552"/>
                <a:gd name="T88" fmla="*/ 1549 w 1553"/>
                <a:gd name="T89" fmla="*/ 698 h 1552"/>
                <a:gd name="T90" fmla="*/ 1539 w 1553"/>
                <a:gd name="T91" fmla="*/ 620 h 1552"/>
                <a:gd name="T92" fmla="*/ 1519 w 1553"/>
                <a:gd name="T93" fmla="*/ 546 h 1552"/>
                <a:gd name="T94" fmla="*/ 1493 w 1553"/>
                <a:gd name="T95" fmla="*/ 474 h 1552"/>
                <a:gd name="T96" fmla="*/ 1461 w 1553"/>
                <a:gd name="T97" fmla="*/ 406 h 1552"/>
                <a:gd name="T98" fmla="*/ 1421 w 1553"/>
                <a:gd name="T99" fmla="*/ 342 h 1552"/>
                <a:gd name="T100" fmla="*/ 1377 w 1553"/>
                <a:gd name="T101" fmla="*/ 282 h 1552"/>
                <a:gd name="T102" fmla="*/ 1327 w 1553"/>
                <a:gd name="T103" fmla="*/ 228 h 1552"/>
                <a:gd name="T104" fmla="*/ 1271 w 1553"/>
                <a:gd name="T105" fmla="*/ 178 h 1552"/>
                <a:gd name="T106" fmla="*/ 1211 w 1553"/>
                <a:gd name="T107" fmla="*/ 132 h 1552"/>
                <a:gd name="T108" fmla="*/ 1147 w 1553"/>
                <a:gd name="T109" fmla="*/ 94 h 1552"/>
                <a:gd name="T110" fmla="*/ 1079 w 1553"/>
                <a:gd name="T111" fmla="*/ 62 h 1552"/>
                <a:gd name="T112" fmla="*/ 1007 w 1553"/>
                <a:gd name="T113" fmla="*/ 34 h 1552"/>
                <a:gd name="T114" fmla="*/ 933 w 1553"/>
                <a:gd name="T115" fmla="*/ 16 h 1552"/>
                <a:gd name="T116" fmla="*/ 858 w 1553"/>
                <a:gd name="T117" fmla="*/ 4 h 1552"/>
                <a:gd name="T118" fmla="*/ 778 w 1553"/>
                <a:gd name="T119" fmla="*/ 0 h 1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53" h="1552">
                  <a:moveTo>
                    <a:pt x="778" y="0"/>
                  </a:moveTo>
                  <a:lnTo>
                    <a:pt x="778" y="0"/>
                  </a:lnTo>
                  <a:lnTo>
                    <a:pt x="738" y="2"/>
                  </a:lnTo>
                  <a:lnTo>
                    <a:pt x="698" y="4"/>
                  </a:lnTo>
                  <a:lnTo>
                    <a:pt x="660" y="8"/>
                  </a:lnTo>
                  <a:lnTo>
                    <a:pt x="622" y="16"/>
                  </a:lnTo>
                  <a:lnTo>
                    <a:pt x="584" y="24"/>
                  </a:lnTo>
                  <a:lnTo>
                    <a:pt x="546" y="34"/>
                  </a:lnTo>
                  <a:lnTo>
                    <a:pt x="510" y="48"/>
                  </a:lnTo>
                  <a:lnTo>
                    <a:pt x="476" y="62"/>
                  </a:lnTo>
                  <a:lnTo>
                    <a:pt x="440" y="76"/>
                  </a:lnTo>
                  <a:lnTo>
                    <a:pt x="408" y="94"/>
                  </a:lnTo>
                  <a:lnTo>
                    <a:pt x="374" y="112"/>
                  </a:lnTo>
                  <a:lnTo>
                    <a:pt x="344" y="132"/>
                  </a:lnTo>
                  <a:lnTo>
                    <a:pt x="312" y="154"/>
                  </a:lnTo>
                  <a:lnTo>
                    <a:pt x="284" y="178"/>
                  </a:lnTo>
                  <a:lnTo>
                    <a:pt x="256" y="202"/>
                  </a:lnTo>
                  <a:lnTo>
                    <a:pt x="228" y="228"/>
                  </a:lnTo>
                  <a:lnTo>
                    <a:pt x="202" y="254"/>
                  </a:lnTo>
                  <a:lnTo>
                    <a:pt x="178" y="282"/>
                  </a:lnTo>
                  <a:lnTo>
                    <a:pt x="156" y="312"/>
                  </a:lnTo>
                  <a:lnTo>
                    <a:pt x="134" y="342"/>
                  </a:lnTo>
                  <a:lnTo>
                    <a:pt x="114" y="374"/>
                  </a:lnTo>
                  <a:lnTo>
                    <a:pt x="94" y="406"/>
                  </a:lnTo>
                  <a:lnTo>
                    <a:pt x="78" y="440"/>
                  </a:lnTo>
                  <a:lnTo>
                    <a:pt x="62" y="474"/>
                  </a:lnTo>
                  <a:lnTo>
                    <a:pt x="48" y="510"/>
                  </a:lnTo>
                  <a:lnTo>
                    <a:pt x="36" y="546"/>
                  </a:lnTo>
                  <a:lnTo>
                    <a:pt x="26" y="582"/>
                  </a:lnTo>
                  <a:lnTo>
                    <a:pt x="16" y="620"/>
                  </a:lnTo>
                  <a:lnTo>
                    <a:pt x="10" y="658"/>
                  </a:lnTo>
                  <a:lnTo>
                    <a:pt x="4" y="698"/>
                  </a:lnTo>
                  <a:lnTo>
                    <a:pt x="2" y="738"/>
                  </a:lnTo>
                  <a:lnTo>
                    <a:pt x="0" y="778"/>
                  </a:lnTo>
                  <a:lnTo>
                    <a:pt x="0" y="778"/>
                  </a:lnTo>
                  <a:lnTo>
                    <a:pt x="2" y="828"/>
                  </a:lnTo>
                  <a:lnTo>
                    <a:pt x="8" y="880"/>
                  </a:lnTo>
                  <a:lnTo>
                    <a:pt x="16" y="928"/>
                  </a:lnTo>
                  <a:lnTo>
                    <a:pt x="26" y="978"/>
                  </a:lnTo>
                  <a:lnTo>
                    <a:pt x="40" y="1024"/>
                  </a:lnTo>
                  <a:lnTo>
                    <a:pt x="58" y="1070"/>
                  </a:lnTo>
                  <a:lnTo>
                    <a:pt x="78" y="1114"/>
                  </a:lnTo>
                  <a:lnTo>
                    <a:pt x="100" y="1158"/>
                  </a:lnTo>
                  <a:lnTo>
                    <a:pt x="196" y="842"/>
                  </a:lnTo>
                  <a:lnTo>
                    <a:pt x="356" y="842"/>
                  </a:lnTo>
                  <a:lnTo>
                    <a:pt x="214" y="1312"/>
                  </a:lnTo>
                  <a:lnTo>
                    <a:pt x="214" y="1312"/>
                  </a:lnTo>
                  <a:lnTo>
                    <a:pt x="248" y="1346"/>
                  </a:lnTo>
                  <a:lnTo>
                    <a:pt x="286" y="1378"/>
                  </a:lnTo>
                  <a:lnTo>
                    <a:pt x="324" y="1408"/>
                  </a:lnTo>
                  <a:lnTo>
                    <a:pt x="364" y="1434"/>
                  </a:lnTo>
                  <a:lnTo>
                    <a:pt x="540" y="844"/>
                  </a:lnTo>
                  <a:lnTo>
                    <a:pt x="700" y="844"/>
                  </a:lnTo>
                  <a:lnTo>
                    <a:pt x="502" y="1504"/>
                  </a:lnTo>
                  <a:lnTo>
                    <a:pt x="502" y="1504"/>
                  </a:lnTo>
                  <a:lnTo>
                    <a:pt x="544" y="1518"/>
                  </a:lnTo>
                  <a:lnTo>
                    <a:pt x="586" y="1530"/>
                  </a:lnTo>
                  <a:lnTo>
                    <a:pt x="630" y="1540"/>
                  </a:lnTo>
                  <a:lnTo>
                    <a:pt x="674" y="1548"/>
                  </a:lnTo>
                  <a:lnTo>
                    <a:pt x="886" y="844"/>
                  </a:lnTo>
                  <a:lnTo>
                    <a:pt x="1045" y="844"/>
                  </a:lnTo>
                  <a:lnTo>
                    <a:pt x="834" y="1552"/>
                  </a:lnTo>
                  <a:lnTo>
                    <a:pt x="834" y="1552"/>
                  </a:lnTo>
                  <a:lnTo>
                    <a:pt x="884" y="1546"/>
                  </a:lnTo>
                  <a:lnTo>
                    <a:pt x="933" y="1538"/>
                  </a:lnTo>
                  <a:lnTo>
                    <a:pt x="983" y="1526"/>
                  </a:lnTo>
                  <a:lnTo>
                    <a:pt x="1031" y="1512"/>
                  </a:lnTo>
                  <a:lnTo>
                    <a:pt x="1231" y="842"/>
                  </a:lnTo>
                  <a:lnTo>
                    <a:pt x="1391" y="842"/>
                  </a:lnTo>
                  <a:lnTo>
                    <a:pt x="1219" y="1416"/>
                  </a:lnTo>
                  <a:lnTo>
                    <a:pt x="1219" y="1416"/>
                  </a:lnTo>
                  <a:lnTo>
                    <a:pt x="1257" y="1388"/>
                  </a:lnTo>
                  <a:lnTo>
                    <a:pt x="1291" y="1358"/>
                  </a:lnTo>
                  <a:lnTo>
                    <a:pt x="1325" y="1328"/>
                  </a:lnTo>
                  <a:lnTo>
                    <a:pt x="1357" y="1294"/>
                  </a:lnTo>
                  <a:lnTo>
                    <a:pt x="1387" y="1258"/>
                  </a:lnTo>
                  <a:lnTo>
                    <a:pt x="1415" y="1222"/>
                  </a:lnTo>
                  <a:lnTo>
                    <a:pt x="1439" y="1184"/>
                  </a:lnTo>
                  <a:lnTo>
                    <a:pt x="1463" y="1144"/>
                  </a:lnTo>
                  <a:lnTo>
                    <a:pt x="1483" y="1102"/>
                  </a:lnTo>
                  <a:lnTo>
                    <a:pt x="1501" y="1058"/>
                  </a:lnTo>
                  <a:lnTo>
                    <a:pt x="1517" y="1014"/>
                  </a:lnTo>
                  <a:lnTo>
                    <a:pt x="1531" y="968"/>
                  </a:lnTo>
                  <a:lnTo>
                    <a:pt x="1541" y="922"/>
                  </a:lnTo>
                  <a:lnTo>
                    <a:pt x="1547" y="874"/>
                  </a:lnTo>
                  <a:lnTo>
                    <a:pt x="1553" y="826"/>
                  </a:lnTo>
                  <a:lnTo>
                    <a:pt x="1553" y="778"/>
                  </a:lnTo>
                  <a:lnTo>
                    <a:pt x="1553" y="778"/>
                  </a:lnTo>
                  <a:lnTo>
                    <a:pt x="1553" y="738"/>
                  </a:lnTo>
                  <a:lnTo>
                    <a:pt x="1549" y="698"/>
                  </a:lnTo>
                  <a:lnTo>
                    <a:pt x="1545" y="658"/>
                  </a:lnTo>
                  <a:lnTo>
                    <a:pt x="1539" y="620"/>
                  </a:lnTo>
                  <a:lnTo>
                    <a:pt x="1529" y="582"/>
                  </a:lnTo>
                  <a:lnTo>
                    <a:pt x="1519" y="546"/>
                  </a:lnTo>
                  <a:lnTo>
                    <a:pt x="1507" y="510"/>
                  </a:lnTo>
                  <a:lnTo>
                    <a:pt x="1493" y="474"/>
                  </a:lnTo>
                  <a:lnTo>
                    <a:pt x="1477" y="440"/>
                  </a:lnTo>
                  <a:lnTo>
                    <a:pt x="1461" y="406"/>
                  </a:lnTo>
                  <a:lnTo>
                    <a:pt x="1441" y="374"/>
                  </a:lnTo>
                  <a:lnTo>
                    <a:pt x="1421" y="342"/>
                  </a:lnTo>
                  <a:lnTo>
                    <a:pt x="1399" y="312"/>
                  </a:lnTo>
                  <a:lnTo>
                    <a:pt x="1377" y="282"/>
                  </a:lnTo>
                  <a:lnTo>
                    <a:pt x="1351" y="254"/>
                  </a:lnTo>
                  <a:lnTo>
                    <a:pt x="1327" y="228"/>
                  </a:lnTo>
                  <a:lnTo>
                    <a:pt x="1299" y="202"/>
                  </a:lnTo>
                  <a:lnTo>
                    <a:pt x="1271" y="178"/>
                  </a:lnTo>
                  <a:lnTo>
                    <a:pt x="1241" y="154"/>
                  </a:lnTo>
                  <a:lnTo>
                    <a:pt x="1211" y="132"/>
                  </a:lnTo>
                  <a:lnTo>
                    <a:pt x="1179" y="112"/>
                  </a:lnTo>
                  <a:lnTo>
                    <a:pt x="1147" y="94"/>
                  </a:lnTo>
                  <a:lnTo>
                    <a:pt x="1113" y="76"/>
                  </a:lnTo>
                  <a:lnTo>
                    <a:pt x="1079" y="62"/>
                  </a:lnTo>
                  <a:lnTo>
                    <a:pt x="1043" y="48"/>
                  </a:lnTo>
                  <a:lnTo>
                    <a:pt x="1007" y="34"/>
                  </a:lnTo>
                  <a:lnTo>
                    <a:pt x="971" y="24"/>
                  </a:lnTo>
                  <a:lnTo>
                    <a:pt x="933" y="16"/>
                  </a:lnTo>
                  <a:lnTo>
                    <a:pt x="896" y="8"/>
                  </a:lnTo>
                  <a:lnTo>
                    <a:pt x="858" y="4"/>
                  </a:lnTo>
                  <a:lnTo>
                    <a:pt x="818" y="2"/>
                  </a:lnTo>
                  <a:lnTo>
                    <a:pt x="778" y="0"/>
                  </a:lnTo>
                  <a:lnTo>
                    <a:pt x="77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Flowchart: Data 19">
            <a:extLst>
              <a:ext uri="{FF2B5EF4-FFF2-40B4-BE49-F238E27FC236}">
                <a16:creationId xmlns:a16="http://schemas.microsoft.com/office/drawing/2014/main" id="{CEF10530-D5EF-4D73-A8D2-254F067C3C26}"/>
              </a:ext>
            </a:extLst>
          </p:cNvPr>
          <p:cNvSpPr/>
          <p:nvPr userDrawn="1"/>
        </p:nvSpPr>
        <p:spPr>
          <a:xfrm>
            <a:off x="934728" y="-1"/>
            <a:ext cx="2925723" cy="5155935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117"/>
              <a:gd name="connsiteY0" fmla="*/ 10058 h 10058"/>
              <a:gd name="connsiteX1" fmla="*/ 2117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3731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7060 w 10117"/>
              <a:gd name="connsiteY3" fmla="*/ 10058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6708 w 10117"/>
              <a:gd name="connsiteY3" fmla="*/ 10058 h 10058"/>
              <a:gd name="connsiteX4" fmla="*/ 0 w 10117"/>
              <a:gd name="connsiteY4" fmla="*/ 10058 h 10058"/>
              <a:gd name="connsiteX0" fmla="*/ 0 w 10117"/>
              <a:gd name="connsiteY0" fmla="*/ 10058 h 10116"/>
              <a:gd name="connsiteX1" fmla="*/ 2997 w 10117"/>
              <a:gd name="connsiteY1" fmla="*/ 0 h 10116"/>
              <a:gd name="connsiteX2" fmla="*/ 10117 w 10117"/>
              <a:gd name="connsiteY2" fmla="*/ 0 h 10116"/>
              <a:gd name="connsiteX3" fmla="*/ 6767 w 10117"/>
              <a:gd name="connsiteY3" fmla="*/ 10116 h 10116"/>
              <a:gd name="connsiteX4" fmla="*/ 0 w 10117"/>
              <a:gd name="connsiteY4" fmla="*/ 10058 h 10116"/>
              <a:gd name="connsiteX0" fmla="*/ 0 w 10264"/>
              <a:gd name="connsiteY0" fmla="*/ 10116 h 10116"/>
              <a:gd name="connsiteX1" fmla="*/ 3144 w 10264"/>
              <a:gd name="connsiteY1" fmla="*/ 0 h 10116"/>
              <a:gd name="connsiteX2" fmla="*/ 10264 w 10264"/>
              <a:gd name="connsiteY2" fmla="*/ 0 h 10116"/>
              <a:gd name="connsiteX3" fmla="*/ 6914 w 10264"/>
              <a:gd name="connsiteY3" fmla="*/ 10116 h 10116"/>
              <a:gd name="connsiteX4" fmla="*/ 0 w 10264"/>
              <a:gd name="connsiteY4" fmla="*/ 10116 h 10116"/>
              <a:gd name="connsiteX0" fmla="*/ 0 w 10264"/>
              <a:gd name="connsiteY0" fmla="*/ 10116 h 10145"/>
              <a:gd name="connsiteX1" fmla="*/ 3144 w 10264"/>
              <a:gd name="connsiteY1" fmla="*/ 0 h 10145"/>
              <a:gd name="connsiteX2" fmla="*/ 10264 w 10264"/>
              <a:gd name="connsiteY2" fmla="*/ 0 h 10145"/>
              <a:gd name="connsiteX3" fmla="*/ 7002 w 10264"/>
              <a:gd name="connsiteY3" fmla="*/ 10145 h 10145"/>
              <a:gd name="connsiteX4" fmla="*/ 0 w 10264"/>
              <a:gd name="connsiteY4" fmla="*/ 10116 h 10145"/>
              <a:gd name="connsiteX0" fmla="*/ 0 w 13434"/>
              <a:gd name="connsiteY0" fmla="*/ 20349 h 20349"/>
              <a:gd name="connsiteX1" fmla="*/ 6314 w 13434"/>
              <a:gd name="connsiteY1" fmla="*/ 0 h 20349"/>
              <a:gd name="connsiteX2" fmla="*/ 13434 w 13434"/>
              <a:gd name="connsiteY2" fmla="*/ 0 h 20349"/>
              <a:gd name="connsiteX3" fmla="*/ 10172 w 13434"/>
              <a:gd name="connsiteY3" fmla="*/ 10145 h 20349"/>
              <a:gd name="connsiteX4" fmla="*/ 0 w 13434"/>
              <a:gd name="connsiteY4" fmla="*/ 20349 h 20349"/>
              <a:gd name="connsiteX0" fmla="*/ 0 w 13434"/>
              <a:gd name="connsiteY0" fmla="*/ 20349 h 20349"/>
              <a:gd name="connsiteX1" fmla="*/ 6314 w 13434"/>
              <a:gd name="connsiteY1" fmla="*/ 0 h 20349"/>
              <a:gd name="connsiteX2" fmla="*/ 13434 w 13434"/>
              <a:gd name="connsiteY2" fmla="*/ 0 h 20349"/>
              <a:gd name="connsiteX3" fmla="*/ 7031 w 13434"/>
              <a:gd name="connsiteY3" fmla="*/ 19971 h 20349"/>
              <a:gd name="connsiteX4" fmla="*/ 0 w 13434"/>
              <a:gd name="connsiteY4" fmla="*/ 20349 h 20349"/>
              <a:gd name="connsiteX0" fmla="*/ 0 w 13346"/>
              <a:gd name="connsiteY0" fmla="*/ 20029 h 20029"/>
              <a:gd name="connsiteX1" fmla="*/ 6226 w 13346"/>
              <a:gd name="connsiteY1" fmla="*/ 0 h 20029"/>
              <a:gd name="connsiteX2" fmla="*/ 13346 w 13346"/>
              <a:gd name="connsiteY2" fmla="*/ 0 h 20029"/>
              <a:gd name="connsiteX3" fmla="*/ 6943 w 13346"/>
              <a:gd name="connsiteY3" fmla="*/ 19971 h 20029"/>
              <a:gd name="connsiteX4" fmla="*/ 0 w 13346"/>
              <a:gd name="connsiteY4" fmla="*/ 20029 h 20029"/>
              <a:gd name="connsiteX0" fmla="*/ 0 w 13346"/>
              <a:gd name="connsiteY0" fmla="*/ 20087 h 20087"/>
              <a:gd name="connsiteX1" fmla="*/ 6226 w 13346"/>
              <a:gd name="connsiteY1" fmla="*/ 0 h 20087"/>
              <a:gd name="connsiteX2" fmla="*/ 13346 w 13346"/>
              <a:gd name="connsiteY2" fmla="*/ 0 h 20087"/>
              <a:gd name="connsiteX3" fmla="*/ 6943 w 13346"/>
              <a:gd name="connsiteY3" fmla="*/ 19971 h 20087"/>
              <a:gd name="connsiteX4" fmla="*/ 0 w 13346"/>
              <a:gd name="connsiteY4" fmla="*/ 20087 h 20087"/>
              <a:gd name="connsiteX0" fmla="*/ 0 w 13317"/>
              <a:gd name="connsiteY0" fmla="*/ 19942 h 19971"/>
              <a:gd name="connsiteX1" fmla="*/ 6197 w 13317"/>
              <a:gd name="connsiteY1" fmla="*/ 0 h 19971"/>
              <a:gd name="connsiteX2" fmla="*/ 13317 w 13317"/>
              <a:gd name="connsiteY2" fmla="*/ 0 h 19971"/>
              <a:gd name="connsiteX3" fmla="*/ 6914 w 13317"/>
              <a:gd name="connsiteY3" fmla="*/ 19971 h 19971"/>
              <a:gd name="connsiteX4" fmla="*/ 0 w 13317"/>
              <a:gd name="connsiteY4" fmla="*/ 19942 h 19971"/>
              <a:gd name="connsiteX0" fmla="*/ 0 w 13346"/>
              <a:gd name="connsiteY0" fmla="*/ 20029 h 20029"/>
              <a:gd name="connsiteX1" fmla="*/ 6226 w 13346"/>
              <a:gd name="connsiteY1" fmla="*/ 0 h 20029"/>
              <a:gd name="connsiteX2" fmla="*/ 13346 w 13346"/>
              <a:gd name="connsiteY2" fmla="*/ 0 h 20029"/>
              <a:gd name="connsiteX3" fmla="*/ 6943 w 13346"/>
              <a:gd name="connsiteY3" fmla="*/ 19971 h 20029"/>
              <a:gd name="connsiteX4" fmla="*/ 0 w 13346"/>
              <a:gd name="connsiteY4" fmla="*/ 20029 h 20029"/>
              <a:gd name="connsiteX0" fmla="*/ 0 w 13346"/>
              <a:gd name="connsiteY0" fmla="*/ 19942 h 19971"/>
              <a:gd name="connsiteX1" fmla="*/ 6226 w 13346"/>
              <a:gd name="connsiteY1" fmla="*/ 0 h 19971"/>
              <a:gd name="connsiteX2" fmla="*/ 13346 w 13346"/>
              <a:gd name="connsiteY2" fmla="*/ 0 h 19971"/>
              <a:gd name="connsiteX3" fmla="*/ 6943 w 13346"/>
              <a:gd name="connsiteY3" fmla="*/ 19971 h 19971"/>
              <a:gd name="connsiteX4" fmla="*/ 0 w 13346"/>
              <a:gd name="connsiteY4" fmla="*/ 19942 h 19971"/>
              <a:gd name="connsiteX0" fmla="*/ 0 w 13754"/>
              <a:gd name="connsiteY0" fmla="*/ 19897 h 19971"/>
              <a:gd name="connsiteX1" fmla="*/ 6634 w 13754"/>
              <a:gd name="connsiteY1" fmla="*/ 0 h 19971"/>
              <a:gd name="connsiteX2" fmla="*/ 13754 w 13754"/>
              <a:gd name="connsiteY2" fmla="*/ 0 h 19971"/>
              <a:gd name="connsiteX3" fmla="*/ 7351 w 13754"/>
              <a:gd name="connsiteY3" fmla="*/ 19971 h 19971"/>
              <a:gd name="connsiteX4" fmla="*/ 0 w 13754"/>
              <a:gd name="connsiteY4" fmla="*/ 19897 h 19971"/>
              <a:gd name="connsiteX0" fmla="*/ 0 w 13634"/>
              <a:gd name="connsiteY0" fmla="*/ 19976 h 19976"/>
              <a:gd name="connsiteX1" fmla="*/ 6514 w 13634"/>
              <a:gd name="connsiteY1" fmla="*/ 0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3634"/>
              <a:gd name="connsiteY0" fmla="*/ 19976 h 19976"/>
              <a:gd name="connsiteX1" fmla="*/ 8589 w 13634"/>
              <a:gd name="connsiteY1" fmla="*/ 695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3634"/>
              <a:gd name="connsiteY0" fmla="*/ 19976 h 19976"/>
              <a:gd name="connsiteX1" fmla="*/ 6934 w 13634"/>
              <a:gd name="connsiteY1" fmla="*/ 377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4447"/>
              <a:gd name="connsiteY0" fmla="*/ 19738 h 19971"/>
              <a:gd name="connsiteX1" fmla="*/ 7747 w 14447"/>
              <a:gd name="connsiteY1" fmla="*/ 377 h 19971"/>
              <a:gd name="connsiteX2" fmla="*/ 14447 w 14447"/>
              <a:gd name="connsiteY2" fmla="*/ 0 h 19971"/>
              <a:gd name="connsiteX3" fmla="*/ 8044 w 14447"/>
              <a:gd name="connsiteY3" fmla="*/ 19971 h 19971"/>
              <a:gd name="connsiteX4" fmla="*/ 0 w 14447"/>
              <a:gd name="connsiteY4" fmla="*/ 19738 h 19971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5604 w 14447"/>
              <a:gd name="connsiteY3" fmla="*/ 19614 h 19738"/>
              <a:gd name="connsiteX4" fmla="*/ 0 w 14447"/>
              <a:gd name="connsiteY4" fmla="*/ 19738 h 19738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4370 w 14447"/>
              <a:gd name="connsiteY3" fmla="*/ 19495 h 19738"/>
              <a:gd name="connsiteX4" fmla="*/ 0 w 14447"/>
              <a:gd name="connsiteY4" fmla="*/ 19738 h 19738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4931 w 14447"/>
              <a:gd name="connsiteY3" fmla="*/ 19713 h 19738"/>
              <a:gd name="connsiteX4" fmla="*/ 0 w 14447"/>
              <a:gd name="connsiteY4" fmla="*/ 19738 h 19738"/>
              <a:gd name="connsiteX0" fmla="*/ 0 w 12989"/>
              <a:gd name="connsiteY0" fmla="*/ 19817 h 19817"/>
              <a:gd name="connsiteX1" fmla="*/ 7747 w 12989"/>
              <a:gd name="connsiteY1" fmla="*/ 456 h 19817"/>
              <a:gd name="connsiteX2" fmla="*/ 12989 w 12989"/>
              <a:gd name="connsiteY2" fmla="*/ 0 h 19817"/>
              <a:gd name="connsiteX3" fmla="*/ 4931 w 12989"/>
              <a:gd name="connsiteY3" fmla="*/ 19792 h 19817"/>
              <a:gd name="connsiteX4" fmla="*/ 0 w 12989"/>
              <a:gd name="connsiteY4" fmla="*/ 19817 h 19817"/>
              <a:gd name="connsiteX0" fmla="*/ 0 w 14083"/>
              <a:gd name="connsiteY0" fmla="*/ 20075 h 20075"/>
              <a:gd name="connsiteX1" fmla="*/ 7747 w 14083"/>
              <a:gd name="connsiteY1" fmla="*/ 714 h 20075"/>
              <a:gd name="connsiteX2" fmla="*/ 14083 w 14083"/>
              <a:gd name="connsiteY2" fmla="*/ 0 h 20075"/>
              <a:gd name="connsiteX3" fmla="*/ 4931 w 14083"/>
              <a:gd name="connsiteY3" fmla="*/ 20050 h 20075"/>
              <a:gd name="connsiteX4" fmla="*/ 0 w 14083"/>
              <a:gd name="connsiteY4" fmla="*/ 20075 h 20075"/>
              <a:gd name="connsiteX0" fmla="*/ 0 w 14083"/>
              <a:gd name="connsiteY0" fmla="*/ 20075 h 20075"/>
              <a:gd name="connsiteX1" fmla="*/ 7747 w 14083"/>
              <a:gd name="connsiteY1" fmla="*/ 714 h 20075"/>
              <a:gd name="connsiteX2" fmla="*/ 14083 w 14083"/>
              <a:gd name="connsiteY2" fmla="*/ 0 h 20075"/>
              <a:gd name="connsiteX3" fmla="*/ 5436 w 14083"/>
              <a:gd name="connsiteY3" fmla="*/ 19911 h 20075"/>
              <a:gd name="connsiteX4" fmla="*/ 0 w 14083"/>
              <a:gd name="connsiteY4" fmla="*/ 20075 h 20075"/>
              <a:gd name="connsiteX0" fmla="*/ 0 w 14083"/>
              <a:gd name="connsiteY0" fmla="*/ 20075 h 20075"/>
              <a:gd name="connsiteX1" fmla="*/ 9822 w 14083"/>
              <a:gd name="connsiteY1" fmla="*/ 516 h 20075"/>
              <a:gd name="connsiteX2" fmla="*/ 14083 w 14083"/>
              <a:gd name="connsiteY2" fmla="*/ 0 h 20075"/>
              <a:gd name="connsiteX3" fmla="*/ 5436 w 14083"/>
              <a:gd name="connsiteY3" fmla="*/ 19911 h 20075"/>
              <a:gd name="connsiteX4" fmla="*/ 0 w 14083"/>
              <a:gd name="connsiteY4" fmla="*/ 20075 h 20075"/>
              <a:gd name="connsiteX0" fmla="*/ 0 w 14083"/>
              <a:gd name="connsiteY0" fmla="*/ 20115 h 20115"/>
              <a:gd name="connsiteX1" fmla="*/ 8308 w 14083"/>
              <a:gd name="connsiteY1" fmla="*/ 0 h 20115"/>
              <a:gd name="connsiteX2" fmla="*/ 14083 w 14083"/>
              <a:gd name="connsiteY2" fmla="*/ 40 h 20115"/>
              <a:gd name="connsiteX3" fmla="*/ 5436 w 14083"/>
              <a:gd name="connsiteY3" fmla="*/ 19951 h 20115"/>
              <a:gd name="connsiteX4" fmla="*/ 0 w 14083"/>
              <a:gd name="connsiteY4" fmla="*/ 20115 h 20115"/>
              <a:gd name="connsiteX0" fmla="*/ 0 w 14027"/>
              <a:gd name="connsiteY0" fmla="*/ 20115 h 20115"/>
              <a:gd name="connsiteX1" fmla="*/ 8308 w 14027"/>
              <a:gd name="connsiteY1" fmla="*/ 0 h 20115"/>
              <a:gd name="connsiteX2" fmla="*/ 14027 w 14027"/>
              <a:gd name="connsiteY2" fmla="*/ 0 h 20115"/>
              <a:gd name="connsiteX3" fmla="*/ 5436 w 14027"/>
              <a:gd name="connsiteY3" fmla="*/ 19951 h 20115"/>
              <a:gd name="connsiteX4" fmla="*/ 0 w 14027"/>
              <a:gd name="connsiteY4" fmla="*/ 20115 h 20115"/>
              <a:gd name="connsiteX0" fmla="*/ 0 w 14111"/>
              <a:gd name="connsiteY0" fmla="*/ 19996 h 19996"/>
              <a:gd name="connsiteX1" fmla="*/ 8392 w 14111"/>
              <a:gd name="connsiteY1" fmla="*/ 0 h 19996"/>
              <a:gd name="connsiteX2" fmla="*/ 14111 w 14111"/>
              <a:gd name="connsiteY2" fmla="*/ 0 h 19996"/>
              <a:gd name="connsiteX3" fmla="*/ 5520 w 14111"/>
              <a:gd name="connsiteY3" fmla="*/ 19951 h 19996"/>
              <a:gd name="connsiteX4" fmla="*/ 0 w 14111"/>
              <a:gd name="connsiteY4" fmla="*/ 19996 h 19996"/>
              <a:gd name="connsiteX0" fmla="*/ 0 w 12747"/>
              <a:gd name="connsiteY0" fmla="*/ 19996 h 19996"/>
              <a:gd name="connsiteX1" fmla="*/ 7028 w 12747"/>
              <a:gd name="connsiteY1" fmla="*/ 0 h 19996"/>
              <a:gd name="connsiteX2" fmla="*/ 12747 w 12747"/>
              <a:gd name="connsiteY2" fmla="*/ 0 h 19996"/>
              <a:gd name="connsiteX3" fmla="*/ 4156 w 12747"/>
              <a:gd name="connsiteY3" fmla="*/ 19951 h 19996"/>
              <a:gd name="connsiteX4" fmla="*/ 0 w 12747"/>
              <a:gd name="connsiteY4" fmla="*/ 19996 h 19996"/>
              <a:gd name="connsiteX0" fmla="*/ 0 w 12747"/>
              <a:gd name="connsiteY0" fmla="*/ 19996 h 19996"/>
              <a:gd name="connsiteX1" fmla="*/ 7028 w 12747"/>
              <a:gd name="connsiteY1" fmla="*/ 0 h 19996"/>
              <a:gd name="connsiteX2" fmla="*/ 12747 w 12747"/>
              <a:gd name="connsiteY2" fmla="*/ 0 h 19996"/>
              <a:gd name="connsiteX3" fmla="*/ 5659 w 12747"/>
              <a:gd name="connsiteY3" fmla="*/ 19975 h 19996"/>
              <a:gd name="connsiteX4" fmla="*/ 0 w 12747"/>
              <a:gd name="connsiteY4" fmla="*/ 19996 h 19996"/>
              <a:gd name="connsiteX0" fmla="*/ 0 w 13508"/>
              <a:gd name="connsiteY0" fmla="*/ 19996 h 19996"/>
              <a:gd name="connsiteX1" fmla="*/ 7028 w 13508"/>
              <a:gd name="connsiteY1" fmla="*/ 0 h 19996"/>
              <a:gd name="connsiteX2" fmla="*/ 13508 w 13508"/>
              <a:gd name="connsiteY2" fmla="*/ 26 h 19996"/>
              <a:gd name="connsiteX3" fmla="*/ 5659 w 13508"/>
              <a:gd name="connsiteY3" fmla="*/ 19975 h 19996"/>
              <a:gd name="connsiteX4" fmla="*/ 0 w 13508"/>
              <a:gd name="connsiteY4" fmla="*/ 19996 h 19996"/>
              <a:gd name="connsiteX0" fmla="*/ 0 w 13540"/>
              <a:gd name="connsiteY0" fmla="*/ 19996 h 19996"/>
              <a:gd name="connsiteX1" fmla="*/ 7028 w 13540"/>
              <a:gd name="connsiteY1" fmla="*/ 0 h 19996"/>
              <a:gd name="connsiteX2" fmla="*/ 13540 w 13540"/>
              <a:gd name="connsiteY2" fmla="*/ 0 h 19996"/>
              <a:gd name="connsiteX3" fmla="*/ 5659 w 13540"/>
              <a:gd name="connsiteY3" fmla="*/ 19975 h 19996"/>
              <a:gd name="connsiteX4" fmla="*/ 0 w 13540"/>
              <a:gd name="connsiteY4" fmla="*/ 19996 h 19996"/>
              <a:gd name="connsiteX0" fmla="*/ 0 w 13572"/>
              <a:gd name="connsiteY0" fmla="*/ 19996 h 19996"/>
              <a:gd name="connsiteX1" fmla="*/ 7028 w 13572"/>
              <a:gd name="connsiteY1" fmla="*/ 0 h 19996"/>
              <a:gd name="connsiteX2" fmla="*/ 13572 w 13572"/>
              <a:gd name="connsiteY2" fmla="*/ 0 h 19996"/>
              <a:gd name="connsiteX3" fmla="*/ 5659 w 13572"/>
              <a:gd name="connsiteY3" fmla="*/ 19975 h 19996"/>
              <a:gd name="connsiteX4" fmla="*/ 0 w 13572"/>
              <a:gd name="connsiteY4" fmla="*/ 19996 h 19996"/>
              <a:gd name="connsiteX0" fmla="*/ 0 w 13699"/>
              <a:gd name="connsiteY0" fmla="*/ 19917 h 19975"/>
              <a:gd name="connsiteX1" fmla="*/ 7155 w 13699"/>
              <a:gd name="connsiteY1" fmla="*/ 0 h 19975"/>
              <a:gd name="connsiteX2" fmla="*/ 13699 w 13699"/>
              <a:gd name="connsiteY2" fmla="*/ 0 h 19975"/>
              <a:gd name="connsiteX3" fmla="*/ 5786 w 13699"/>
              <a:gd name="connsiteY3" fmla="*/ 19975 h 19975"/>
              <a:gd name="connsiteX4" fmla="*/ 0 w 13699"/>
              <a:gd name="connsiteY4" fmla="*/ 19917 h 19975"/>
              <a:gd name="connsiteX0" fmla="*/ 0 w 13699"/>
              <a:gd name="connsiteY0" fmla="*/ 19917 h 19923"/>
              <a:gd name="connsiteX1" fmla="*/ 7155 w 13699"/>
              <a:gd name="connsiteY1" fmla="*/ 0 h 19923"/>
              <a:gd name="connsiteX2" fmla="*/ 13699 w 13699"/>
              <a:gd name="connsiteY2" fmla="*/ 0 h 19923"/>
              <a:gd name="connsiteX3" fmla="*/ 6325 w 13699"/>
              <a:gd name="connsiteY3" fmla="*/ 19923 h 19923"/>
              <a:gd name="connsiteX4" fmla="*/ 0 w 13699"/>
              <a:gd name="connsiteY4" fmla="*/ 19917 h 19923"/>
              <a:gd name="connsiteX0" fmla="*/ 0 w 13699"/>
              <a:gd name="connsiteY0" fmla="*/ 19917 h 19923"/>
              <a:gd name="connsiteX1" fmla="*/ 7155 w 13699"/>
              <a:gd name="connsiteY1" fmla="*/ 0 h 19923"/>
              <a:gd name="connsiteX2" fmla="*/ 13699 w 13699"/>
              <a:gd name="connsiteY2" fmla="*/ 0 h 19923"/>
              <a:gd name="connsiteX3" fmla="*/ 6357 w 13699"/>
              <a:gd name="connsiteY3" fmla="*/ 19923 h 19923"/>
              <a:gd name="connsiteX4" fmla="*/ 0 w 13699"/>
              <a:gd name="connsiteY4" fmla="*/ 19917 h 1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9" h="19923">
                <a:moveTo>
                  <a:pt x="0" y="19917"/>
                </a:moveTo>
                <a:lnTo>
                  <a:pt x="7155" y="0"/>
                </a:lnTo>
                <a:lnTo>
                  <a:pt x="13699" y="0"/>
                </a:lnTo>
                <a:lnTo>
                  <a:pt x="6357" y="19923"/>
                </a:lnTo>
                <a:lnTo>
                  <a:pt x="0" y="199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563473-4E8A-4207-AA89-8AE4BAC07F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45761" y="3674797"/>
            <a:ext cx="7048500" cy="1481137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54587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_b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145">
            <a:extLst>
              <a:ext uri="{FF2B5EF4-FFF2-40B4-BE49-F238E27FC236}">
                <a16:creationId xmlns:a16="http://schemas.microsoft.com/office/drawing/2014/main" id="{E4898C39-B044-416F-B02C-21BF9F5B6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721" y="1748087"/>
            <a:ext cx="7126581" cy="1857527"/>
          </a:xfrm>
        </p:spPr>
        <p:txBody>
          <a:bodyPr anchor="b" anchorCtr="0">
            <a:noAutofit/>
          </a:bodyPr>
          <a:lstStyle>
            <a:lvl1pPr>
              <a:lnSpc>
                <a:spcPts val="62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F5B84DB-FED6-4EDD-94CE-23DAC6FBB8A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34728" y="5648960"/>
            <a:ext cx="1204497" cy="514414"/>
            <a:chOff x="2023" y="1384"/>
            <a:chExt cx="3634" cy="1552"/>
          </a:xfrm>
          <a:solidFill>
            <a:schemeClr val="bg1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793854-30D8-4A17-A10E-DCFDD9A91E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82" y="1882"/>
              <a:ext cx="374" cy="556"/>
            </a:xfrm>
            <a:custGeom>
              <a:avLst/>
              <a:gdLst>
                <a:gd name="T0" fmla="*/ 374 w 374"/>
                <a:gd name="T1" fmla="*/ 0 h 556"/>
                <a:gd name="T2" fmla="*/ 336 w 374"/>
                <a:gd name="T3" fmla="*/ 116 h 556"/>
                <a:gd name="T4" fmla="*/ 146 w 374"/>
                <a:gd name="T5" fmla="*/ 116 h 556"/>
                <a:gd name="T6" fmla="*/ 146 w 374"/>
                <a:gd name="T7" fmla="*/ 234 h 556"/>
                <a:gd name="T8" fmla="*/ 342 w 374"/>
                <a:gd name="T9" fmla="*/ 234 h 556"/>
                <a:gd name="T10" fmla="*/ 306 w 374"/>
                <a:gd name="T11" fmla="*/ 346 h 556"/>
                <a:gd name="T12" fmla="*/ 146 w 374"/>
                <a:gd name="T13" fmla="*/ 346 h 556"/>
                <a:gd name="T14" fmla="*/ 146 w 374"/>
                <a:gd name="T15" fmla="*/ 556 h 556"/>
                <a:gd name="T16" fmla="*/ 0 w 374"/>
                <a:gd name="T17" fmla="*/ 556 h 556"/>
                <a:gd name="T18" fmla="*/ 0 w 374"/>
                <a:gd name="T19" fmla="*/ 0 h 556"/>
                <a:gd name="T20" fmla="*/ 374 w 374"/>
                <a:gd name="T21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4" h="556">
                  <a:moveTo>
                    <a:pt x="374" y="0"/>
                  </a:moveTo>
                  <a:lnTo>
                    <a:pt x="336" y="116"/>
                  </a:lnTo>
                  <a:lnTo>
                    <a:pt x="146" y="116"/>
                  </a:lnTo>
                  <a:lnTo>
                    <a:pt x="146" y="234"/>
                  </a:lnTo>
                  <a:lnTo>
                    <a:pt x="342" y="234"/>
                  </a:lnTo>
                  <a:lnTo>
                    <a:pt x="306" y="346"/>
                  </a:lnTo>
                  <a:lnTo>
                    <a:pt x="146" y="346"/>
                  </a:lnTo>
                  <a:lnTo>
                    <a:pt x="146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37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4E3EB97D-30B7-49A3-96CC-B915F1761E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82" y="1882"/>
              <a:ext cx="374" cy="556"/>
            </a:xfrm>
            <a:custGeom>
              <a:avLst/>
              <a:gdLst>
                <a:gd name="T0" fmla="*/ 374 w 374"/>
                <a:gd name="T1" fmla="*/ 0 h 556"/>
                <a:gd name="T2" fmla="*/ 336 w 374"/>
                <a:gd name="T3" fmla="*/ 116 h 556"/>
                <a:gd name="T4" fmla="*/ 146 w 374"/>
                <a:gd name="T5" fmla="*/ 116 h 556"/>
                <a:gd name="T6" fmla="*/ 146 w 374"/>
                <a:gd name="T7" fmla="*/ 234 h 556"/>
                <a:gd name="T8" fmla="*/ 342 w 374"/>
                <a:gd name="T9" fmla="*/ 234 h 556"/>
                <a:gd name="T10" fmla="*/ 306 w 374"/>
                <a:gd name="T11" fmla="*/ 346 h 556"/>
                <a:gd name="T12" fmla="*/ 146 w 374"/>
                <a:gd name="T13" fmla="*/ 346 h 556"/>
                <a:gd name="T14" fmla="*/ 146 w 374"/>
                <a:gd name="T15" fmla="*/ 556 h 556"/>
                <a:gd name="T16" fmla="*/ 0 w 374"/>
                <a:gd name="T17" fmla="*/ 556 h 556"/>
                <a:gd name="T18" fmla="*/ 0 w 374"/>
                <a:gd name="T19" fmla="*/ 0 h 556"/>
                <a:gd name="T20" fmla="*/ 374 w 374"/>
                <a:gd name="T21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4" h="556">
                  <a:moveTo>
                    <a:pt x="374" y="0"/>
                  </a:moveTo>
                  <a:lnTo>
                    <a:pt x="336" y="116"/>
                  </a:lnTo>
                  <a:lnTo>
                    <a:pt x="146" y="116"/>
                  </a:lnTo>
                  <a:lnTo>
                    <a:pt x="146" y="234"/>
                  </a:lnTo>
                  <a:lnTo>
                    <a:pt x="342" y="234"/>
                  </a:lnTo>
                  <a:lnTo>
                    <a:pt x="306" y="346"/>
                  </a:lnTo>
                  <a:lnTo>
                    <a:pt x="146" y="346"/>
                  </a:lnTo>
                  <a:lnTo>
                    <a:pt x="146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37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728232A2-8E17-4466-8106-830D0CE5ED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20" y="1882"/>
              <a:ext cx="372" cy="556"/>
            </a:xfrm>
            <a:custGeom>
              <a:avLst/>
              <a:gdLst>
                <a:gd name="T0" fmla="*/ 372 w 372"/>
                <a:gd name="T1" fmla="*/ 0 h 556"/>
                <a:gd name="T2" fmla="*/ 334 w 372"/>
                <a:gd name="T3" fmla="*/ 116 h 556"/>
                <a:gd name="T4" fmla="*/ 144 w 372"/>
                <a:gd name="T5" fmla="*/ 116 h 556"/>
                <a:gd name="T6" fmla="*/ 144 w 372"/>
                <a:gd name="T7" fmla="*/ 234 h 556"/>
                <a:gd name="T8" fmla="*/ 340 w 372"/>
                <a:gd name="T9" fmla="*/ 234 h 556"/>
                <a:gd name="T10" fmla="*/ 304 w 372"/>
                <a:gd name="T11" fmla="*/ 346 h 556"/>
                <a:gd name="T12" fmla="*/ 144 w 372"/>
                <a:gd name="T13" fmla="*/ 346 h 556"/>
                <a:gd name="T14" fmla="*/ 144 w 372"/>
                <a:gd name="T15" fmla="*/ 556 h 556"/>
                <a:gd name="T16" fmla="*/ 0 w 372"/>
                <a:gd name="T17" fmla="*/ 556 h 556"/>
                <a:gd name="T18" fmla="*/ 0 w 372"/>
                <a:gd name="T19" fmla="*/ 0 h 556"/>
                <a:gd name="T20" fmla="*/ 372 w 372"/>
                <a:gd name="T21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56">
                  <a:moveTo>
                    <a:pt x="372" y="0"/>
                  </a:moveTo>
                  <a:lnTo>
                    <a:pt x="334" y="116"/>
                  </a:lnTo>
                  <a:lnTo>
                    <a:pt x="144" y="116"/>
                  </a:lnTo>
                  <a:lnTo>
                    <a:pt x="144" y="234"/>
                  </a:lnTo>
                  <a:lnTo>
                    <a:pt x="340" y="234"/>
                  </a:lnTo>
                  <a:lnTo>
                    <a:pt x="304" y="346"/>
                  </a:lnTo>
                  <a:lnTo>
                    <a:pt x="144" y="346"/>
                  </a:lnTo>
                  <a:lnTo>
                    <a:pt x="144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3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92E4E3D7-2EBA-41A4-8527-349E6AC4F52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36" y="1882"/>
              <a:ext cx="513" cy="556"/>
            </a:xfrm>
            <a:custGeom>
              <a:avLst/>
              <a:gdLst>
                <a:gd name="T0" fmla="*/ 339 w 513"/>
                <a:gd name="T1" fmla="*/ 458 h 556"/>
                <a:gd name="T2" fmla="*/ 165 w 513"/>
                <a:gd name="T3" fmla="*/ 458 h 556"/>
                <a:gd name="T4" fmla="*/ 137 w 513"/>
                <a:gd name="T5" fmla="*/ 556 h 556"/>
                <a:gd name="T6" fmla="*/ 0 w 513"/>
                <a:gd name="T7" fmla="*/ 556 h 556"/>
                <a:gd name="T8" fmla="*/ 175 w 513"/>
                <a:gd name="T9" fmla="*/ 0 h 556"/>
                <a:gd name="T10" fmla="*/ 331 w 513"/>
                <a:gd name="T11" fmla="*/ 0 h 556"/>
                <a:gd name="T12" fmla="*/ 513 w 513"/>
                <a:gd name="T13" fmla="*/ 556 h 556"/>
                <a:gd name="T14" fmla="*/ 365 w 513"/>
                <a:gd name="T15" fmla="*/ 556 h 556"/>
                <a:gd name="T16" fmla="*/ 339 w 513"/>
                <a:gd name="T17" fmla="*/ 458 h 556"/>
                <a:gd name="T18" fmla="*/ 187 w 513"/>
                <a:gd name="T19" fmla="*/ 346 h 556"/>
                <a:gd name="T20" fmla="*/ 313 w 513"/>
                <a:gd name="T21" fmla="*/ 346 h 556"/>
                <a:gd name="T22" fmla="*/ 253 w 513"/>
                <a:gd name="T23" fmla="*/ 136 h 556"/>
                <a:gd name="T24" fmla="*/ 187 w 513"/>
                <a:gd name="T25" fmla="*/ 34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3" h="556">
                  <a:moveTo>
                    <a:pt x="339" y="458"/>
                  </a:moveTo>
                  <a:lnTo>
                    <a:pt x="165" y="458"/>
                  </a:lnTo>
                  <a:lnTo>
                    <a:pt x="137" y="556"/>
                  </a:lnTo>
                  <a:lnTo>
                    <a:pt x="0" y="556"/>
                  </a:lnTo>
                  <a:lnTo>
                    <a:pt x="175" y="0"/>
                  </a:lnTo>
                  <a:lnTo>
                    <a:pt x="331" y="0"/>
                  </a:lnTo>
                  <a:lnTo>
                    <a:pt x="513" y="556"/>
                  </a:lnTo>
                  <a:lnTo>
                    <a:pt x="365" y="556"/>
                  </a:lnTo>
                  <a:lnTo>
                    <a:pt x="339" y="458"/>
                  </a:lnTo>
                  <a:close/>
                  <a:moveTo>
                    <a:pt x="187" y="346"/>
                  </a:moveTo>
                  <a:lnTo>
                    <a:pt x="313" y="346"/>
                  </a:lnTo>
                  <a:lnTo>
                    <a:pt x="253" y="136"/>
                  </a:lnTo>
                  <a:lnTo>
                    <a:pt x="187" y="3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18D79D2A-9DD6-41C1-B796-D9ECE2EE1C7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" y="1882"/>
              <a:ext cx="440" cy="556"/>
            </a:xfrm>
            <a:custGeom>
              <a:avLst/>
              <a:gdLst>
                <a:gd name="T0" fmla="*/ 418 w 440"/>
                <a:gd name="T1" fmla="*/ 188 h 556"/>
                <a:gd name="T2" fmla="*/ 412 w 440"/>
                <a:gd name="T3" fmla="*/ 244 h 556"/>
                <a:gd name="T4" fmla="*/ 406 w 440"/>
                <a:gd name="T5" fmla="*/ 268 h 556"/>
                <a:gd name="T6" fmla="*/ 396 w 440"/>
                <a:gd name="T7" fmla="*/ 288 h 556"/>
                <a:gd name="T8" fmla="*/ 366 w 440"/>
                <a:gd name="T9" fmla="*/ 320 h 556"/>
                <a:gd name="T10" fmla="*/ 348 w 440"/>
                <a:gd name="T11" fmla="*/ 334 h 556"/>
                <a:gd name="T12" fmla="*/ 440 w 440"/>
                <a:gd name="T13" fmla="*/ 556 h 556"/>
                <a:gd name="T14" fmla="*/ 188 w 440"/>
                <a:gd name="T15" fmla="*/ 346 h 556"/>
                <a:gd name="T16" fmla="*/ 142 w 440"/>
                <a:gd name="T17" fmla="*/ 556 h 556"/>
                <a:gd name="T18" fmla="*/ 0 w 440"/>
                <a:gd name="T19" fmla="*/ 0 h 556"/>
                <a:gd name="T20" fmla="*/ 242 w 440"/>
                <a:gd name="T21" fmla="*/ 0 h 556"/>
                <a:gd name="T22" fmla="*/ 288 w 440"/>
                <a:gd name="T23" fmla="*/ 4 h 556"/>
                <a:gd name="T24" fmla="*/ 324 w 440"/>
                <a:gd name="T25" fmla="*/ 14 h 556"/>
                <a:gd name="T26" fmla="*/ 340 w 440"/>
                <a:gd name="T27" fmla="*/ 22 h 556"/>
                <a:gd name="T28" fmla="*/ 368 w 440"/>
                <a:gd name="T29" fmla="*/ 40 h 556"/>
                <a:gd name="T30" fmla="*/ 378 w 440"/>
                <a:gd name="T31" fmla="*/ 52 h 556"/>
                <a:gd name="T32" fmla="*/ 396 w 440"/>
                <a:gd name="T33" fmla="*/ 76 h 556"/>
                <a:gd name="T34" fmla="*/ 408 w 440"/>
                <a:gd name="T35" fmla="*/ 106 h 556"/>
                <a:gd name="T36" fmla="*/ 414 w 440"/>
                <a:gd name="T37" fmla="*/ 120 h 556"/>
                <a:gd name="T38" fmla="*/ 418 w 440"/>
                <a:gd name="T39" fmla="*/ 154 h 556"/>
                <a:gd name="T40" fmla="*/ 418 w 440"/>
                <a:gd name="T41" fmla="*/ 188 h 556"/>
                <a:gd name="T42" fmla="*/ 216 w 440"/>
                <a:gd name="T43" fmla="*/ 250 h 556"/>
                <a:gd name="T44" fmla="*/ 230 w 440"/>
                <a:gd name="T45" fmla="*/ 248 h 556"/>
                <a:gd name="T46" fmla="*/ 254 w 440"/>
                <a:gd name="T47" fmla="*/ 240 h 556"/>
                <a:gd name="T48" fmla="*/ 262 w 440"/>
                <a:gd name="T49" fmla="*/ 234 h 556"/>
                <a:gd name="T50" fmla="*/ 274 w 440"/>
                <a:gd name="T51" fmla="*/ 214 h 556"/>
                <a:gd name="T52" fmla="*/ 278 w 440"/>
                <a:gd name="T53" fmla="*/ 188 h 556"/>
                <a:gd name="T54" fmla="*/ 278 w 440"/>
                <a:gd name="T55" fmla="*/ 176 h 556"/>
                <a:gd name="T56" fmla="*/ 274 w 440"/>
                <a:gd name="T57" fmla="*/ 150 h 556"/>
                <a:gd name="T58" fmla="*/ 262 w 440"/>
                <a:gd name="T59" fmla="*/ 130 h 556"/>
                <a:gd name="T60" fmla="*/ 244 w 440"/>
                <a:gd name="T61" fmla="*/ 120 h 556"/>
                <a:gd name="T62" fmla="*/ 216 w 440"/>
                <a:gd name="T63" fmla="*/ 116 h 556"/>
                <a:gd name="T64" fmla="*/ 142 w 440"/>
                <a:gd name="T65" fmla="*/ 25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40" h="556">
                  <a:moveTo>
                    <a:pt x="418" y="188"/>
                  </a:moveTo>
                  <a:lnTo>
                    <a:pt x="418" y="188"/>
                  </a:lnTo>
                  <a:lnTo>
                    <a:pt x="416" y="218"/>
                  </a:lnTo>
                  <a:lnTo>
                    <a:pt x="412" y="244"/>
                  </a:lnTo>
                  <a:lnTo>
                    <a:pt x="412" y="244"/>
                  </a:lnTo>
                  <a:lnTo>
                    <a:pt x="406" y="268"/>
                  </a:lnTo>
                  <a:lnTo>
                    <a:pt x="396" y="288"/>
                  </a:lnTo>
                  <a:lnTo>
                    <a:pt x="396" y="288"/>
                  </a:lnTo>
                  <a:lnTo>
                    <a:pt x="382" y="306"/>
                  </a:lnTo>
                  <a:lnTo>
                    <a:pt x="366" y="320"/>
                  </a:lnTo>
                  <a:lnTo>
                    <a:pt x="366" y="320"/>
                  </a:lnTo>
                  <a:lnTo>
                    <a:pt x="348" y="334"/>
                  </a:lnTo>
                  <a:lnTo>
                    <a:pt x="324" y="346"/>
                  </a:lnTo>
                  <a:lnTo>
                    <a:pt x="440" y="556"/>
                  </a:lnTo>
                  <a:lnTo>
                    <a:pt x="286" y="556"/>
                  </a:lnTo>
                  <a:lnTo>
                    <a:pt x="188" y="346"/>
                  </a:lnTo>
                  <a:lnTo>
                    <a:pt x="142" y="346"/>
                  </a:lnTo>
                  <a:lnTo>
                    <a:pt x="142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66" y="2"/>
                  </a:lnTo>
                  <a:lnTo>
                    <a:pt x="288" y="4"/>
                  </a:lnTo>
                  <a:lnTo>
                    <a:pt x="308" y="8"/>
                  </a:lnTo>
                  <a:lnTo>
                    <a:pt x="324" y="14"/>
                  </a:lnTo>
                  <a:lnTo>
                    <a:pt x="324" y="14"/>
                  </a:lnTo>
                  <a:lnTo>
                    <a:pt x="340" y="22"/>
                  </a:lnTo>
                  <a:lnTo>
                    <a:pt x="356" y="30"/>
                  </a:lnTo>
                  <a:lnTo>
                    <a:pt x="368" y="40"/>
                  </a:lnTo>
                  <a:lnTo>
                    <a:pt x="378" y="52"/>
                  </a:lnTo>
                  <a:lnTo>
                    <a:pt x="378" y="52"/>
                  </a:lnTo>
                  <a:lnTo>
                    <a:pt x="388" y="64"/>
                  </a:lnTo>
                  <a:lnTo>
                    <a:pt x="396" y="76"/>
                  </a:lnTo>
                  <a:lnTo>
                    <a:pt x="404" y="90"/>
                  </a:lnTo>
                  <a:lnTo>
                    <a:pt x="408" y="106"/>
                  </a:lnTo>
                  <a:lnTo>
                    <a:pt x="408" y="106"/>
                  </a:lnTo>
                  <a:lnTo>
                    <a:pt x="414" y="120"/>
                  </a:lnTo>
                  <a:lnTo>
                    <a:pt x="416" y="138"/>
                  </a:lnTo>
                  <a:lnTo>
                    <a:pt x="418" y="154"/>
                  </a:lnTo>
                  <a:lnTo>
                    <a:pt x="418" y="172"/>
                  </a:lnTo>
                  <a:lnTo>
                    <a:pt x="418" y="188"/>
                  </a:lnTo>
                  <a:close/>
                  <a:moveTo>
                    <a:pt x="142" y="250"/>
                  </a:moveTo>
                  <a:lnTo>
                    <a:pt x="216" y="250"/>
                  </a:lnTo>
                  <a:lnTo>
                    <a:pt x="216" y="250"/>
                  </a:lnTo>
                  <a:lnTo>
                    <a:pt x="230" y="248"/>
                  </a:lnTo>
                  <a:lnTo>
                    <a:pt x="242" y="246"/>
                  </a:lnTo>
                  <a:lnTo>
                    <a:pt x="254" y="240"/>
                  </a:lnTo>
                  <a:lnTo>
                    <a:pt x="262" y="234"/>
                  </a:lnTo>
                  <a:lnTo>
                    <a:pt x="262" y="234"/>
                  </a:lnTo>
                  <a:lnTo>
                    <a:pt x="270" y="226"/>
                  </a:lnTo>
                  <a:lnTo>
                    <a:pt x="274" y="214"/>
                  </a:lnTo>
                  <a:lnTo>
                    <a:pt x="278" y="202"/>
                  </a:lnTo>
                  <a:lnTo>
                    <a:pt x="278" y="188"/>
                  </a:lnTo>
                  <a:lnTo>
                    <a:pt x="278" y="176"/>
                  </a:lnTo>
                  <a:lnTo>
                    <a:pt x="278" y="176"/>
                  </a:lnTo>
                  <a:lnTo>
                    <a:pt x="278" y="162"/>
                  </a:lnTo>
                  <a:lnTo>
                    <a:pt x="274" y="150"/>
                  </a:lnTo>
                  <a:lnTo>
                    <a:pt x="270" y="140"/>
                  </a:lnTo>
                  <a:lnTo>
                    <a:pt x="262" y="130"/>
                  </a:lnTo>
                  <a:lnTo>
                    <a:pt x="254" y="124"/>
                  </a:lnTo>
                  <a:lnTo>
                    <a:pt x="244" y="120"/>
                  </a:lnTo>
                  <a:lnTo>
                    <a:pt x="230" y="116"/>
                  </a:lnTo>
                  <a:lnTo>
                    <a:pt x="216" y="116"/>
                  </a:lnTo>
                  <a:lnTo>
                    <a:pt x="142" y="116"/>
                  </a:lnTo>
                  <a:lnTo>
                    <a:pt x="142" y="2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051B94E1-54B2-4212-B46C-88CC86C8E1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23" y="1384"/>
              <a:ext cx="1553" cy="1552"/>
            </a:xfrm>
            <a:custGeom>
              <a:avLst/>
              <a:gdLst>
                <a:gd name="T0" fmla="*/ 778 w 1553"/>
                <a:gd name="T1" fmla="*/ 0 h 1552"/>
                <a:gd name="T2" fmla="*/ 698 w 1553"/>
                <a:gd name="T3" fmla="*/ 4 h 1552"/>
                <a:gd name="T4" fmla="*/ 622 w 1553"/>
                <a:gd name="T5" fmla="*/ 16 h 1552"/>
                <a:gd name="T6" fmla="*/ 546 w 1553"/>
                <a:gd name="T7" fmla="*/ 34 h 1552"/>
                <a:gd name="T8" fmla="*/ 476 w 1553"/>
                <a:gd name="T9" fmla="*/ 62 h 1552"/>
                <a:gd name="T10" fmla="*/ 408 w 1553"/>
                <a:gd name="T11" fmla="*/ 94 h 1552"/>
                <a:gd name="T12" fmla="*/ 344 w 1553"/>
                <a:gd name="T13" fmla="*/ 132 h 1552"/>
                <a:gd name="T14" fmla="*/ 284 w 1553"/>
                <a:gd name="T15" fmla="*/ 178 h 1552"/>
                <a:gd name="T16" fmla="*/ 228 w 1553"/>
                <a:gd name="T17" fmla="*/ 228 h 1552"/>
                <a:gd name="T18" fmla="*/ 178 w 1553"/>
                <a:gd name="T19" fmla="*/ 282 h 1552"/>
                <a:gd name="T20" fmla="*/ 134 w 1553"/>
                <a:gd name="T21" fmla="*/ 342 h 1552"/>
                <a:gd name="T22" fmla="*/ 94 w 1553"/>
                <a:gd name="T23" fmla="*/ 406 h 1552"/>
                <a:gd name="T24" fmla="*/ 62 w 1553"/>
                <a:gd name="T25" fmla="*/ 474 h 1552"/>
                <a:gd name="T26" fmla="*/ 36 w 1553"/>
                <a:gd name="T27" fmla="*/ 546 h 1552"/>
                <a:gd name="T28" fmla="*/ 16 w 1553"/>
                <a:gd name="T29" fmla="*/ 620 h 1552"/>
                <a:gd name="T30" fmla="*/ 4 w 1553"/>
                <a:gd name="T31" fmla="*/ 698 h 1552"/>
                <a:gd name="T32" fmla="*/ 0 w 1553"/>
                <a:gd name="T33" fmla="*/ 778 h 1552"/>
                <a:gd name="T34" fmla="*/ 2 w 1553"/>
                <a:gd name="T35" fmla="*/ 828 h 1552"/>
                <a:gd name="T36" fmla="*/ 16 w 1553"/>
                <a:gd name="T37" fmla="*/ 928 h 1552"/>
                <a:gd name="T38" fmla="*/ 40 w 1553"/>
                <a:gd name="T39" fmla="*/ 1024 h 1552"/>
                <a:gd name="T40" fmla="*/ 78 w 1553"/>
                <a:gd name="T41" fmla="*/ 1114 h 1552"/>
                <a:gd name="T42" fmla="*/ 196 w 1553"/>
                <a:gd name="T43" fmla="*/ 842 h 1552"/>
                <a:gd name="T44" fmla="*/ 214 w 1553"/>
                <a:gd name="T45" fmla="*/ 1312 h 1552"/>
                <a:gd name="T46" fmla="*/ 248 w 1553"/>
                <a:gd name="T47" fmla="*/ 1346 h 1552"/>
                <a:gd name="T48" fmla="*/ 324 w 1553"/>
                <a:gd name="T49" fmla="*/ 1408 h 1552"/>
                <a:gd name="T50" fmla="*/ 540 w 1553"/>
                <a:gd name="T51" fmla="*/ 844 h 1552"/>
                <a:gd name="T52" fmla="*/ 502 w 1553"/>
                <a:gd name="T53" fmla="*/ 1504 h 1552"/>
                <a:gd name="T54" fmla="*/ 544 w 1553"/>
                <a:gd name="T55" fmla="*/ 1518 h 1552"/>
                <a:gd name="T56" fmla="*/ 630 w 1553"/>
                <a:gd name="T57" fmla="*/ 1540 h 1552"/>
                <a:gd name="T58" fmla="*/ 886 w 1553"/>
                <a:gd name="T59" fmla="*/ 844 h 1552"/>
                <a:gd name="T60" fmla="*/ 834 w 1553"/>
                <a:gd name="T61" fmla="*/ 1552 h 1552"/>
                <a:gd name="T62" fmla="*/ 884 w 1553"/>
                <a:gd name="T63" fmla="*/ 1546 h 1552"/>
                <a:gd name="T64" fmla="*/ 983 w 1553"/>
                <a:gd name="T65" fmla="*/ 1526 h 1552"/>
                <a:gd name="T66" fmla="*/ 1231 w 1553"/>
                <a:gd name="T67" fmla="*/ 842 h 1552"/>
                <a:gd name="T68" fmla="*/ 1219 w 1553"/>
                <a:gd name="T69" fmla="*/ 1416 h 1552"/>
                <a:gd name="T70" fmla="*/ 1257 w 1553"/>
                <a:gd name="T71" fmla="*/ 1388 h 1552"/>
                <a:gd name="T72" fmla="*/ 1325 w 1553"/>
                <a:gd name="T73" fmla="*/ 1328 h 1552"/>
                <a:gd name="T74" fmla="*/ 1387 w 1553"/>
                <a:gd name="T75" fmla="*/ 1258 h 1552"/>
                <a:gd name="T76" fmla="*/ 1439 w 1553"/>
                <a:gd name="T77" fmla="*/ 1184 h 1552"/>
                <a:gd name="T78" fmla="*/ 1483 w 1553"/>
                <a:gd name="T79" fmla="*/ 1102 h 1552"/>
                <a:gd name="T80" fmla="*/ 1517 w 1553"/>
                <a:gd name="T81" fmla="*/ 1014 h 1552"/>
                <a:gd name="T82" fmla="*/ 1541 w 1553"/>
                <a:gd name="T83" fmla="*/ 922 h 1552"/>
                <a:gd name="T84" fmla="*/ 1553 w 1553"/>
                <a:gd name="T85" fmla="*/ 826 h 1552"/>
                <a:gd name="T86" fmla="*/ 1553 w 1553"/>
                <a:gd name="T87" fmla="*/ 778 h 1552"/>
                <a:gd name="T88" fmla="*/ 1549 w 1553"/>
                <a:gd name="T89" fmla="*/ 698 h 1552"/>
                <a:gd name="T90" fmla="*/ 1539 w 1553"/>
                <a:gd name="T91" fmla="*/ 620 h 1552"/>
                <a:gd name="T92" fmla="*/ 1519 w 1553"/>
                <a:gd name="T93" fmla="*/ 546 h 1552"/>
                <a:gd name="T94" fmla="*/ 1493 w 1553"/>
                <a:gd name="T95" fmla="*/ 474 h 1552"/>
                <a:gd name="T96" fmla="*/ 1461 w 1553"/>
                <a:gd name="T97" fmla="*/ 406 h 1552"/>
                <a:gd name="T98" fmla="*/ 1421 w 1553"/>
                <a:gd name="T99" fmla="*/ 342 h 1552"/>
                <a:gd name="T100" fmla="*/ 1377 w 1553"/>
                <a:gd name="T101" fmla="*/ 282 h 1552"/>
                <a:gd name="T102" fmla="*/ 1327 w 1553"/>
                <a:gd name="T103" fmla="*/ 228 h 1552"/>
                <a:gd name="T104" fmla="*/ 1271 w 1553"/>
                <a:gd name="T105" fmla="*/ 178 h 1552"/>
                <a:gd name="T106" fmla="*/ 1211 w 1553"/>
                <a:gd name="T107" fmla="*/ 132 h 1552"/>
                <a:gd name="T108" fmla="*/ 1147 w 1553"/>
                <a:gd name="T109" fmla="*/ 94 h 1552"/>
                <a:gd name="T110" fmla="*/ 1079 w 1553"/>
                <a:gd name="T111" fmla="*/ 62 h 1552"/>
                <a:gd name="T112" fmla="*/ 1007 w 1553"/>
                <a:gd name="T113" fmla="*/ 34 h 1552"/>
                <a:gd name="T114" fmla="*/ 933 w 1553"/>
                <a:gd name="T115" fmla="*/ 16 h 1552"/>
                <a:gd name="T116" fmla="*/ 858 w 1553"/>
                <a:gd name="T117" fmla="*/ 4 h 1552"/>
                <a:gd name="T118" fmla="*/ 778 w 1553"/>
                <a:gd name="T119" fmla="*/ 0 h 1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53" h="1552">
                  <a:moveTo>
                    <a:pt x="778" y="0"/>
                  </a:moveTo>
                  <a:lnTo>
                    <a:pt x="778" y="0"/>
                  </a:lnTo>
                  <a:lnTo>
                    <a:pt x="738" y="2"/>
                  </a:lnTo>
                  <a:lnTo>
                    <a:pt x="698" y="4"/>
                  </a:lnTo>
                  <a:lnTo>
                    <a:pt x="660" y="8"/>
                  </a:lnTo>
                  <a:lnTo>
                    <a:pt x="622" y="16"/>
                  </a:lnTo>
                  <a:lnTo>
                    <a:pt x="584" y="24"/>
                  </a:lnTo>
                  <a:lnTo>
                    <a:pt x="546" y="34"/>
                  </a:lnTo>
                  <a:lnTo>
                    <a:pt x="510" y="48"/>
                  </a:lnTo>
                  <a:lnTo>
                    <a:pt x="476" y="62"/>
                  </a:lnTo>
                  <a:lnTo>
                    <a:pt x="440" y="76"/>
                  </a:lnTo>
                  <a:lnTo>
                    <a:pt x="408" y="94"/>
                  </a:lnTo>
                  <a:lnTo>
                    <a:pt x="374" y="112"/>
                  </a:lnTo>
                  <a:lnTo>
                    <a:pt x="344" y="132"/>
                  </a:lnTo>
                  <a:lnTo>
                    <a:pt x="312" y="154"/>
                  </a:lnTo>
                  <a:lnTo>
                    <a:pt x="284" y="178"/>
                  </a:lnTo>
                  <a:lnTo>
                    <a:pt x="256" y="202"/>
                  </a:lnTo>
                  <a:lnTo>
                    <a:pt x="228" y="228"/>
                  </a:lnTo>
                  <a:lnTo>
                    <a:pt x="202" y="254"/>
                  </a:lnTo>
                  <a:lnTo>
                    <a:pt x="178" y="282"/>
                  </a:lnTo>
                  <a:lnTo>
                    <a:pt x="156" y="312"/>
                  </a:lnTo>
                  <a:lnTo>
                    <a:pt x="134" y="342"/>
                  </a:lnTo>
                  <a:lnTo>
                    <a:pt x="114" y="374"/>
                  </a:lnTo>
                  <a:lnTo>
                    <a:pt x="94" y="406"/>
                  </a:lnTo>
                  <a:lnTo>
                    <a:pt x="78" y="440"/>
                  </a:lnTo>
                  <a:lnTo>
                    <a:pt x="62" y="474"/>
                  </a:lnTo>
                  <a:lnTo>
                    <a:pt x="48" y="510"/>
                  </a:lnTo>
                  <a:lnTo>
                    <a:pt x="36" y="546"/>
                  </a:lnTo>
                  <a:lnTo>
                    <a:pt x="26" y="582"/>
                  </a:lnTo>
                  <a:lnTo>
                    <a:pt x="16" y="620"/>
                  </a:lnTo>
                  <a:lnTo>
                    <a:pt x="10" y="658"/>
                  </a:lnTo>
                  <a:lnTo>
                    <a:pt x="4" y="698"/>
                  </a:lnTo>
                  <a:lnTo>
                    <a:pt x="2" y="738"/>
                  </a:lnTo>
                  <a:lnTo>
                    <a:pt x="0" y="778"/>
                  </a:lnTo>
                  <a:lnTo>
                    <a:pt x="0" y="778"/>
                  </a:lnTo>
                  <a:lnTo>
                    <a:pt x="2" y="828"/>
                  </a:lnTo>
                  <a:lnTo>
                    <a:pt x="8" y="880"/>
                  </a:lnTo>
                  <a:lnTo>
                    <a:pt x="16" y="928"/>
                  </a:lnTo>
                  <a:lnTo>
                    <a:pt x="26" y="978"/>
                  </a:lnTo>
                  <a:lnTo>
                    <a:pt x="40" y="1024"/>
                  </a:lnTo>
                  <a:lnTo>
                    <a:pt x="58" y="1070"/>
                  </a:lnTo>
                  <a:lnTo>
                    <a:pt x="78" y="1114"/>
                  </a:lnTo>
                  <a:lnTo>
                    <a:pt x="100" y="1158"/>
                  </a:lnTo>
                  <a:lnTo>
                    <a:pt x="196" y="842"/>
                  </a:lnTo>
                  <a:lnTo>
                    <a:pt x="356" y="842"/>
                  </a:lnTo>
                  <a:lnTo>
                    <a:pt x="214" y="1312"/>
                  </a:lnTo>
                  <a:lnTo>
                    <a:pt x="214" y="1312"/>
                  </a:lnTo>
                  <a:lnTo>
                    <a:pt x="248" y="1346"/>
                  </a:lnTo>
                  <a:lnTo>
                    <a:pt x="286" y="1378"/>
                  </a:lnTo>
                  <a:lnTo>
                    <a:pt x="324" y="1408"/>
                  </a:lnTo>
                  <a:lnTo>
                    <a:pt x="364" y="1434"/>
                  </a:lnTo>
                  <a:lnTo>
                    <a:pt x="540" y="844"/>
                  </a:lnTo>
                  <a:lnTo>
                    <a:pt x="700" y="844"/>
                  </a:lnTo>
                  <a:lnTo>
                    <a:pt x="502" y="1504"/>
                  </a:lnTo>
                  <a:lnTo>
                    <a:pt x="502" y="1504"/>
                  </a:lnTo>
                  <a:lnTo>
                    <a:pt x="544" y="1518"/>
                  </a:lnTo>
                  <a:lnTo>
                    <a:pt x="586" y="1530"/>
                  </a:lnTo>
                  <a:lnTo>
                    <a:pt x="630" y="1540"/>
                  </a:lnTo>
                  <a:lnTo>
                    <a:pt x="674" y="1548"/>
                  </a:lnTo>
                  <a:lnTo>
                    <a:pt x="886" y="844"/>
                  </a:lnTo>
                  <a:lnTo>
                    <a:pt x="1045" y="844"/>
                  </a:lnTo>
                  <a:lnTo>
                    <a:pt x="834" y="1552"/>
                  </a:lnTo>
                  <a:lnTo>
                    <a:pt x="834" y="1552"/>
                  </a:lnTo>
                  <a:lnTo>
                    <a:pt x="884" y="1546"/>
                  </a:lnTo>
                  <a:lnTo>
                    <a:pt x="933" y="1538"/>
                  </a:lnTo>
                  <a:lnTo>
                    <a:pt x="983" y="1526"/>
                  </a:lnTo>
                  <a:lnTo>
                    <a:pt x="1031" y="1512"/>
                  </a:lnTo>
                  <a:lnTo>
                    <a:pt x="1231" y="842"/>
                  </a:lnTo>
                  <a:lnTo>
                    <a:pt x="1391" y="842"/>
                  </a:lnTo>
                  <a:lnTo>
                    <a:pt x="1219" y="1416"/>
                  </a:lnTo>
                  <a:lnTo>
                    <a:pt x="1219" y="1416"/>
                  </a:lnTo>
                  <a:lnTo>
                    <a:pt x="1257" y="1388"/>
                  </a:lnTo>
                  <a:lnTo>
                    <a:pt x="1291" y="1358"/>
                  </a:lnTo>
                  <a:lnTo>
                    <a:pt x="1325" y="1328"/>
                  </a:lnTo>
                  <a:lnTo>
                    <a:pt x="1357" y="1294"/>
                  </a:lnTo>
                  <a:lnTo>
                    <a:pt x="1387" y="1258"/>
                  </a:lnTo>
                  <a:lnTo>
                    <a:pt x="1415" y="1222"/>
                  </a:lnTo>
                  <a:lnTo>
                    <a:pt x="1439" y="1184"/>
                  </a:lnTo>
                  <a:lnTo>
                    <a:pt x="1463" y="1144"/>
                  </a:lnTo>
                  <a:lnTo>
                    <a:pt x="1483" y="1102"/>
                  </a:lnTo>
                  <a:lnTo>
                    <a:pt x="1501" y="1058"/>
                  </a:lnTo>
                  <a:lnTo>
                    <a:pt x="1517" y="1014"/>
                  </a:lnTo>
                  <a:lnTo>
                    <a:pt x="1531" y="968"/>
                  </a:lnTo>
                  <a:lnTo>
                    <a:pt x="1541" y="922"/>
                  </a:lnTo>
                  <a:lnTo>
                    <a:pt x="1547" y="874"/>
                  </a:lnTo>
                  <a:lnTo>
                    <a:pt x="1553" y="826"/>
                  </a:lnTo>
                  <a:lnTo>
                    <a:pt x="1553" y="778"/>
                  </a:lnTo>
                  <a:lnTo>
                    <a:pt x="1553" y="778"/>
                  </a:lnTo>
                  <a:lnTo>
                    <a:pt x="1553" y="738"/>
                  </a:lnTo>
                  <a:lnTo>
                    <a:pt x="1549" y="698"/>
                  </a:lnTo>
                  <a:lnTo>
                    <a:pt x="1545" y="658"/>
                  </a:lnTo>
                  <a:lnTo>
                    <a:pt x="1539" y="620"/>
                  </a:lnTo>
                  <a:lnTo>
                    <a:pt x="1529" y="582"/>
                  </a:lnTo>
                  <a:lnTo>
                    <a:pt x="1519" y="546"/>
                  </a:lnTo>
                  <a:lnTo>
                    <a:pt x="1507" y="510"/>
                  </a:lnTo>
                  <a:lnTo>
                    <a:pt x="1493" y="474"/>
                  </a:lnTo>
                  <a:lnTo>
                    <a:pt x="1477" y="440"/>
                  </a:lnTo>
                  <a:lnTo>
                    <a:pt x="1461" y="406"/>
                  </a:lnTo>
                  <a:lnTo>
                    <a:pt x="1441" y="374"/>
                  </a:lnTo>
                  <a:lnTo>
                    <a:pt x="1421" y="342"/>
                  </a:lnTo>
                  <a:lnTo>
                    <a:pt x="1399" y="312"/>
                  </a:lnTo>
                  <a:lnTo>
                    <a:pt x="1377" y="282"/>
                  </a:lnTo>
                  <a:lnTo>
                    <a:pt x="1351" y="254"/>
                  </a:lnTo>
                  <a:lnTo>
                    <a:pt x="1327" y="228"/>
                  </a:lnTo>
                  <a:lnTo>
                    <a:pt x="1299" y="202"/>
                  </a:lnTo>
                  <a:lnTo>
                    <a:pt x="1271" y="178"/>
                  </a:lnTo>
                  <a:lnTo>
                    <a:pt x="1241" y="154"/>
                  </a:lnTo>
                  <a:lnTo>
                    <a:pt x="1211" y="132"/>
                  </a:lnTo>
                  <a:lnTo>
                    <a:pt x="1179" y="112"/>
                  </a:lnTo>
                  <a:lnTo>
                    <a:pt x="1147" y="94"/>
                  </a:lnTo>
                  <a:lnTo>
                    <a:pt x="1113" y="76"/>
                  </a:lnTo>
                  <a:lnTo>
                    <a:pt x="1079" y="62"/>
                  </a:lnTo>
                  <a:lnTo>
                    <a:pt x="1043" y="48"/>
                  </a:lnTo>
                  <a:lnTo>
                    <a:pt x="1007" y="34"/>
                  </a:lnTo>
                  <a:lnTo>
                    <a:pt x="971" y="24"/>
                  </a:lnTo>
                  <a:lnTo>
                    <a:pt x="933" y="16"/>
                  </a:lnTo>
                  <a:lnTo>
                    <a:pt x="896" y="8"/>
                  </a:lnTo>
                  <a:lnTo>
                    <a:pt x="858" y="4"/>
                  </a:lnTo>
                  <a:lnTo>
                    <a:pt x="818" y="2"/>
                  </a:lnTo>
                  <a:lnTo>
                    <a:pt x="778" y="0"/>
                  </a:lnTo>
                  <a:lnTo>
                    <a:pt x="77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Flowchart: Data 19">
            <a:extLst>
              <a:ext uri="{FF2B5EF4-FFF2-40B4-BE49-F238E27FC236}">
                <a16:creationId xmlns:a16="http://schemas.microsoft.com/office/drawing/2014/main" id="{CEF10530-D5EF-4D73-A8D2-254F067C3C26}"/>
              </a:ext>
            </a:extLst>
          </p:cNvPr>
          <p:cNvSpPr/>
          <p:nvPr userDrawn="1"/>
        </p:nvSpPr>
        <p:spPr>
          <a:xfrm>
            <a:off x="934728" y="-1"/>
            <a:ext cx="2925723" cy="5155935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117"/>
              <a:gd name="connsiteY0" fmla="*/ 10058 h 10058"/>
              <a:gd name="connsiteX1" fmla="*/ 2117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3731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7060 w 10117"/>
              <a:gd name="connsiteY3" fmla="*/ 10058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6708 w 10117"/>
              <a:gd name="connsiteY3" fmla="*/ 10058 h 10058"/>
              <a:gd name="connsiteX4" fmla="*/ 0 w 10117"/>
              <a:gd name="connsiteY4" fmla="*/ 10058 h 10058"/>
              <a:gd name="connsiteX0" fmla="*/ 0 w 10117"/>
              <a:gd name="connsiteY0" fmla="*/ 10058 h 10116"/>
              <a:gd name="connsiteX1" fmla="*/ 2997 w 10117"/>
              <a:gd name="connsiteY1" fmla="*/ 0 h 10116"/>
              <a:gd name="connsiteX2" fmla="*/ 10117 w 10117"/>
              <a:gd name="connsiteY2" fmla="*/ 0 h 10116"/>
              <a:gd name="connsiteX3" fmla="*/ 6767 w 10117"/>
              <a:gd name="connsiteY3" fmla="*/ 10116 h 10116"/>
              <a:gd name="connsiteX4" fmla="*/ 0 w 10117"/>
              <a:gd name="connsiteY4" fmla="*/ 10058 h 10116"/>
              <a:gd name="connsiteX0" fmla="*/ 0 w 10264"/>
              <a:gd name="connsiteY0" fmla="*/ 10116 h 10116"/>
              <a:gd name="connsiteX1" fmla="*/ 3144 w 10264"/>
              <a:gd name="connsiteY1" fmla="*/ 0 h 10116"/>
              <a:gd name="connsiteX2" fmla="*/ 10264 w 10264"/>
              <a:gd name="connsiteY2" fmla="*/ 0 h 10116"/>
              <a:gd name="connsiteX3" fmla="*/ 6914 w 10264"/>
              <a:gd name="connsiteY3" fmla="*/ 10116 h 10116"/>
              <a:gd name="connsiteX4" fmla="*/ 0 w 10264"/>
              <a:gd name="connsiteY4" fmla="*/ 10116 h 10116"/>
              <a:gd name="connsiteX0" fmla="*/ 0 w 10264"/>
              <a:gd name="connsiteY0" fmla="*/ 10116 h 10145"/>
              <a:gd name="connsiteX1" fmla="*/ 3144 w 10264"/>
              <a:gd name="connsiteY1" fmla="*/ 0 h 10145"/>
              <a:gd name="connsiteX2" fmla="*/ 10264 w 10264"/>
              <a:gd name="connsiteY2" fmla="*/ 0 h 10145"/>
              <a:gd name="connsiteX3" fmla="*/ 7002 w 10264"/>
              <a:gd name="connsiteY3" fmla="*/ 10145 h 10145"/>
              <a:gd name="connsiteX4" fmla="*/ 0 w 10264"/>
              <a:gd name="connsiteY4" fmla="*/ 10116 h 10145"/>
              <a:gd name="connsiteX0" fmla="*/ 0 w 13434"/>
              <a:gd name="connsiteY0" fmla="*/ 20349 h 20349"/>
              <a:gd name="connsiteX1" fmla="*/ 6314 w 13434"/>
              <a:gd name="connsiteY1" fmla="*/ 0 h 20349"/>
              <a:gd name="connsiteX2" fmla="*/ 13434 w 13434"/>
              <a:gd name="connsiteY2" fmla="*/ 0 h 20349"/>
              <a:gd name="connsiteX3" fmla="*/ 10172 w 13434"/>
              <a:gd name="connsiteY3" fmla="*/ 10145 h 20349"/>
              <a:gd name="connsiteX4" fmla="*/ 0 w 13434"/>
              <a:gd name="connsiteY4" fmla="*/ 20349 h 20349"/>
              <a:gd name="connsiteX0" fmla="*/ 0 w 13434"/>
              <a:gd name="connsiteY0" fmla="*/ 20349 h 20349"/>
              <a:gd name="connsiteX1" fmla="*/ 6314 w 13434"/>
              <a:gd name="connsiteY1" fmla="*/ 0 h 20349"/>
              <a:gd name="connsiteX2" fmla="*/ 13434 w 13434"/>
              <a:gd name="connsiteY2" fmla="*/ 0 h 20349"/>
              <a:gd name="connsiteX3" fmla="*/ 7031 w 13434"/>
              <a:gd name="connsiteY3" fmla="*/ 19971 h 20349"/>
              <a:gd name="connsiteX4" fmla="*/ 0 w 13434"/>
              <a:gd name="connsiteY4" fmla="*/ 20349 h 20349"/>
              <a:gd name="connsiteX0" fmla="*/ 0 w 13346"/>
              <a:gd name="connsiteY0" fmla="*/ 20029 h 20029"/>
              <a:gd name="connsiteX1" fmla="*/ 6226 w 13346"/>
              <a:gd name="connsiteY1" fmla="*/ 0 h 20029"/>
              <a:gd name="connsiteX2" fmla="*/ 13346 w 13346"/>
              <a:gd name="connsiteY2" fmla="*/ 0 h 20029"/>
              <a:gd name="connsiteX3" fmla="*/ 6943 w 13346"/>
              <a:gd name="connsiteY3" fmla="*/ 19971 h 20029"/>
              <a:gd name="connsiteX4" fmla="*/ 0 w 13346"/>
              <a:gd name="connsiteY4" fmla="*/ 20029 h 20029"/>
              <a:gd name="connsiteX0" fmla="*/ 0 w 13346"/>
              <a:gd name="connsiteY0" fmla="*/ 20087 h 20087"/>
              <a:gd name="connsiteX1" fmla="*/ 6226 w 13346"/>
              <a:gd name="connsiteY1" fmla="*/ 0 h 20087"/>
              <a:gd name="connsiteX2" fmla="*/ 13346 w 13346"/>
              <a:gd name="connsiteY2" fmla="*/ 0 h 20087"/>
              <a:gd name="connsiteX3" fmla="*/ 6943 w 13346"/>
              <a:gd name="connsiteY3" fmla="*/ 19971 h 20087"/>
              <a:gd name="connsiteX4" fmla="*/ 0 w 13346"/>
              <a:gd name="connsiteY4" fmla="*/ 20087 h 20087"/>
              <a:gd name="connsiteX0" fmla="*/ 0 w 13317"/>
              <a:gd name="connsiteY0" fmla="*/ 19942 h 19971"/>
              <a:gd name="connsiteX1" fmla="*/ 6197 w 13317"/>
              <a:gd name="connsiteY1" fmla="*/ 0 h 19971"/>
              <a:gd name="connsiteX2" fmla="*/ 13317 w 13317"/>
              <a:gd name="connsiteY2" fmla="*/ 0 h 19971"/>
              <a:gd name="connsiteX3" fmla="*/ 6914 w 13317"/>
              <a:gd name="connsiteY3" fmla="*/ 19971 h 19971"/>
              <a:gd name="connsiteX4" fmla="*/ 0 w 13317"/>
              <a:gd name="connsiteY4" fmla="*/ 19942 h 19971"/>
              <a:gd name="connsiteX0" fmla="*/ 0 w 13346"/>
              <a:gd name="connsiteY0" fmla="*/ 20029 h 20029"/>
              <a:gd name="connsiteX1" fmla="*/ 6226 w 13346"/>
              <a:gd name="connsiteY1" fmla="*/ 0 h 20029"/>
              <a:gd name="connsiteX2" fmla="*/ 13346 w 13346"/>
              <a:gd name="connsiteY2" fmla="*/ 0 h 20029"/>
              <a:gd name="connsiteX3" fmla="*/ 6943 w 13346"/>
              <a:gd name="connsiteY3" fmla="*/ 19971 h 20029"/>
              <a:gd name="connsiteX4" fmla="*/ 0 w 13346"/>
              <a:gd name="connsiteY4" fmla="*/ 20029 h 20029"/>
              <a:gd name="connsiteX0" fmla="*/ 0 w 13346"/>
              <a:gd name="connsiteY0" fmla="*/ 19942 h 19971"/>
              <a:gd name="connsiteX1" fmla="*/ 6226 w 13346"/>
              <a:gd name="connsiteY1" fmla="*/ 0 h 19971"/>
              <a:gd name="connsiteX2" fmla="*/ 13346 w 13346"/>
              <a:gd name="connsiteY2" fmla="*/ 0 h 19971"/>
              <a:gd name="connsiteX3" fmla="*/ 6943 w 13346"/>
              <a:gd name="connsiteY3" fmla="*/ 19971 h 19971"/>
              <a:gd name="connsiteX4" fmla="*/ 0 w 13346"/>
              <a:gd name="connsiteY4" fmla="*/ 19942 h 19971"/>
              <a:gd name="connsiteX0" fmla="*/ 0 w 13754"/>
              <a:gd name="connsiteY0" fmla="*/ 19897 h 19971"/>
              <a:gd name="connsiteX1" fmla="*/ 6634 w 13754"/>
              <a:gd name="connsiteY1" fmla="*/ 0 h 19971"/>
              <a:gd name="connsiteX2" fmla="*/ 13754 w 13754"/>
              <a:gd name="connsiteY2" fmla="*/ 0 h 19971"/>
              <a:gd name="connsiteX3" fmla="*/ 7351 w 13754"/>
              <a:gd name="connsiteY3" fmla="*/ 19971 h 19971"/>
              <a:gd name="connsiteX4" fmla="*/ 0 w 13754"/>
              <a:gd name="connsiteY4" fmla="*/ 19897 h 19971"/>
              <a:gd name="connsiteX0" fmla="*/ 0 w 13634"/>
              <a:gd name="connsiteY0" fmla="*/ 19976 h 19976"/>
              <a:gd name="connsiteX1" fmla="*/ 6514 w 13634"/>
              <a:gd name="connsiteY1" fmla="*/ 0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3634"/>
              <a:gd name="connsiteY0" fmla="*/ 19976 h 19976"/>
              <a:gd name="connsiteX1" fmla="*/ 8589 w 13634"/>
              <a:gd name="connsiteY1" fmla="*/ 695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3634"/>
              <a:gd name="connsiteY0" fmla="*/ 19976 h 19976"/>
              <a:gd name="connsiteX1" fmla="*/ 6934 w 13634"/>
              <a:gd name="connsiteY1" fmla="*/ 377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4447"/>
              <a:gd name="connsiteY0" fmla="*/ 19738 h 19971"/>
              <a:gd name="connsiteX1" fmla="*/ 7747 w 14447"/>
              <a:gd name="connsiteY1" fmla="*/ 377 h 19971"/>
              <a:gd name="connsiteX2" fmla="*/ 14447 w 14447"/>
              <a:gd name="connsiteY2" fmla="*/ 0 h 19971"/>
              <a:gd name="connsiteX3" fmla="*/ 8044 w 14447"/>
              <a:gd name="connsiteY3" fmla="*/ 19971 h 19971"/>
              <a:gd name="connsiteX4" fmla="*/ 0 w 14447"/>
              <a:gd name="connsiteY4" fmla="*/ 19738 h 19971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5604 w 14447"/>
              <a:gd name="connsiteY3" fmla="*/ 19614 h 19738"/>
              <a:gd name="connsiteX4" fmla="*/ 0 w 14447"/>
              <a:gd name="connsiteY4" fmla="*/ 19738 h 19738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4370 w 14447"/>
              <a:gd name="connsiteY3" fmla="*/ 19495 h 19738"/>
              <a:gd name="connsiteX4" fmla="*/ 0 w 14447"/>
              <a:gd name="connsiteY4" fmla="*/ 19738 h 19738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4931 w 14447"/>
              <a:gd name="connsiteY3" fmla="*/ 19713 h 19738"/>
              <a:gd name="connsiteX4" fmla="*/ 0 w 14447"/>
              <a:gd name="connsiteY4" fmla="*/ 19738 h 19738"/>
              <a:gd name="connsiteX0" fmla="*/ 0 w 12989"/>
              <a:gd name="connsiteY0" fmla="*/ 19817 h 19817"/>
              <a:gd name="connsiteX1" fmla="*/ 7747 w 12989"/>
              <a:gd name="connsiteY1" fmla="*/ 456 h 19817"/>
              <a:gd name="connsiteX2" fmla="*/ 12989 w 12989"/>
              <a:gd name="connsiteY2" fmla="*/ 0 h 19817"/>
              <a:gd name="connsiteX3" fmla="*/ 4931 w 12989"/>
              <a:gd name="connsiteY3" fmla="*/ 19792 h 19817"/>
              <a:gd name="connsiteX4" fmla="*/ 0 w 12989"/>
              <a:gd name="connsiteY4" fmla="*/ 19817 h 19817"/>
              <a:gd name="connsiteX0" fmla="*/ 0 w 14083"/>
              <a:gd name="connsiteY0" fmla="*/ 20075 h 20075"/>
              <a:gd name="connsiteX1" fmla="*/ 7747 w 14083"/>
              <a:gd name="connsiteY1" fmla="*/ 714 h 20075"/>
              <a:gd name="connsiteX2" fmla="*/ 14083 w 14083"/>
              <a:gd name="connsiteY2" fmla="*/ 0 h 20075"/>
              <a:gd name="connsiteX3" fmla="*/ 4931 w 14083"/>
              <a:gd name="connsiteY3" fmla="*/ 20050 h 20075"/>
              <a:gd name="connsiteX4" fmla="*/ 0 w 14083"/>
              <a:gd name="connsiteY4" fmla="*/ 20075 h 20075"/>
              <a:gd name="connsiteX0" fmla="*/ 0 w 14083"/>
              <a:gd name="connsiteY0" fmla="*/ 20075 h 20075"/>
              <a:gd name="connsiteX1" fmla="*/ 7747 w 14083"/>
              <a:gd name="connsiteY1" fmla="*/ 714 h 20075"/>
              <a:gd name="connsiteX2" fmla="*/ 14083 w 14083"/>
              <a:gd name="connsiteY2" fmla="*/ 0 h 20075"/>
              <a:gd name="connsiteX3" fmla="*/ 5436 w 14083"/>
              <a:gd name="connsiteY3" fmla="*/ 19911 h 20075"/>
              <a:gd name="connsiteX4" fmla="*/ 0 w 14083"/>
              <a:gd name="connsiteY4" fmla="*/ 20075 h 20075"/>
              <a:gd name="connsiteX0" fmla="*/ 0 w 14083"/>
              <a:gd name="connsiteY0" fmla="*/ 20075 h 20075"/>
              <a:gd name="connsiteX1" fmla="*/ 9822 w 14083"/>
              <a:gd name="connsiteY1" fmla="*/ 516 h 20075"/>
              <a:gd name="connsiteX2" fmla="*/ 14083 w 14083"/>
              <a:gd name="connsiteY2" fmla="*/ 0 h 20075"/>
              <a:gd name="connsiteX3" fmla="*/ 5436 w 14083"/>
              <a:gd name="connsiteY3" fmla="*/ 19911 h 20075"/>
              <a:gd name="connsiteX4" fmla="*/ 0 w 14083"/>
              <a:gd name="connsiteY4" fmla="*/ 20075 h 20075"/>
              <a:gd name="connsiteX0" fmla="*/ 0 w 14083"/>
              <a:gd name="connsiteY0" fmla="*/ 20115 h 20115"/>
              <a:gd name="connsiteX1" fmla="*/ 8308 w 14083"/>
              <a:gd name="connsiteY1" fmla="*/ 0 h 20115"/>
              <a:gd name="connsiteX2" fmla="*/ 14083 w 14083"/>
              <a:gd name="connsiteY2" fmla="*/ 40 h 20115"/>
              <a:gd name="connsiteX3" fmla="*/ 5436 w 14083"/>
              <a:gd name="connsiteY3" fmla="*/ 19951 h 20115"/>
              <a:gd name="connsiteX4" fmla="*/ 0 w 14083"/>
              <a:gd name="connsiteY4" fmla="*/ 20115 h 20115"/>
              <a:gd name="connsiteX0" fmla="*/ 0 w 14027"/>
              <a:gd name="connsiteY0" fmla="*/ 20115 h 20115"/>
              <a:gd name="connsiteX1" fmla="*/ 8308 w 14027"/>
              <a:gd name="connsiteY1" fmla="*/ 0 h 20115"/>
              <a:gd name="connsiteX2" fmla="*/ 14027 w 14027"/>
              <a:gd name="connsiteY2" fmla="*/ 0 h 20115"/>
              <a:gd name="connsiteX3" fmla="*/ 5436 w 14027"/>
              <a:gd name="connsiteY3" fmla="*/ 19951 h 20115"/>
              <a:gd name="connsiteX4" fmla="*/ 0 w 14027"/>
              <a:gd name="connsiteY4" fmla="*/ 20115 h 20115"/>
              <a:gd name="connsiteX0" fmla="*/ 0 w 14111"/>
              <a:gd name="connsiteY0" fmla="*/ 19996 h 19996"/>
              <a:gd name="connsiteX1" fmla="*/ 8392 w 14111"/>
              <a:gd name="connsiteY1" fmla="*/ 0 h 19996"/>
              <a:gd name="connsiteX2" fmla="*/ 14111 w 14111"/>
              <a:gd name="connsiteY2" fmla="*/ 0 h 19996"/>
              <a:gd name="connsiteX3" fmla="*/ 5520 w 14111"/>
              <a:gd name="connsiteY3" fmla="*/ 19951 h 19996"/>
              <a:gd name="connsiteX4" fmla="*/ 0 w 14111"/>
              <a:gd name="connsiteY4" fmla="*/ 19996 h 19996"/>
              <a:gd name="connsiteX0" fmla="*/ 0 w 12747"/>
              <a:gd name="connsiteY0" fmla="*/ 19996 h 19996"/>
              <a:gd name="connsiteX1" fmla="*/ 7028 w 12747"/>
              <a:gd name="connsiteY1" fmla="*/ 0 h 19996"/>
              <a:gd name="connsiteX2" fmla="*/ 12747 w 12747"/>
              <a:gd name="connsiteY2" fmla="*/ 0 h 19996"/>
              <a:gd name="connsiteX3" fmla="*/ 4156 w 12747"/>
              <a:gd name="connsiteY3" fmla="*/ 19951 h 19996"/>
              <a:gd name="connsiteX4" fmla="*/ 0 w 12747"/>
              <a:gd name="connsiteY4" fmla="*/ 19996 h 19996"/>
              <a:gd name="connsiteX0" fmla="*/ 0 w 12747"/>
              <a:gd name="connsiteY0" fmla="*/ 19996 h 19996"/>
              <a:gd name="connsiteX1" fmla="*/ 7028 w 12747"/>
              <a:gd name="connsiteY1" fmla="*/ 0 h 19996"/>
              <a:gd name="connsiteX2" fmla="*/ 12747 w 12747"/>
              <a:gd name="connsiteY2" fmla="*/ 0 h 19996"/>
              <a:gd name="connsiteX3" fmla="*/ 5659 w 12747"/>
              <a:gd name="connsiteY3" fmla="*/ 19975 h 19996"/>
              <a:gd name="connsiteX4" fmla="*/ 0 w 12747"/>
              <a:gd name="connsiteY4" fmla="*/ 19996 h 19996"/>
              <a:gd name="connsiteX0" fmla="*/ 0 w 13508"/>
              <a:gd name="connsiteY0" fmla="*/ 19996 h 19996"/>
              <a:gd name="connsiteX1" fmla="*/ 7028 w 13508"/>
              <a:gd name="connsiteY1" fmla="*/ 0 h 19996"/>
              <a:gd name="connsiteX2" fmla="*/ 13508 w 13508"/>
              <a:gd name="connsiteY2" fmla="*/ 26 h 19996"/>
              <a:gd name="connsiteX3" fmla="*/ 5659 w 13508"/>
              <a:gd name="connsiteY3" fmla="*/ 19975 h 19996"/>
              <a:gd name="connsiteX4" fmla="*/ 0 w 13508"/>
              <a:gd name="connsiteY4" fmla="*/ 19996 h 19996"/>
              <a:gd name="connsiteX0" fmla="*/ 0 w 13540"/>
              <a:gd name="connsiteY0" fmla="*/ 19996 h 19996"/>
              <a:gd name="connsiteX1" fmla="*/ 7028 w 13540"/>
              <a:gd name="connsiteY1" fmla="*/ 0 h 19996"/>
              <a:gd name="connsiteX2" fmla="*/ 13540 w 13540"/>
              <a:gd name="connsiteY2" fmla="*/ 0 h 19996"/>
              <a:gd name="connsiteX3" fmla="*/ 5659 w 13540"/>
              <a:gd name="connsiteY3" fmla="*/ 19975 h 19996"/>
              <a:gd name="connsiteX4" fmla="*/ 0 w 13540"/>
              <a:gd name="connsiteY4" fmla="*/ 19996 h 19996"/>
              <a:gd name="connsiteX0" fmla="*/ 0 w 13572"/>
              <a:gd name="connsiteY0" fmla="*/ 19996 h 19996"/>
              <a:gd name="connsiteX1" fmla="*/ 7028 w 13572"/>
              <a:gd name="connsiteY1" fmla="*/ 0 h 19996"/>
              <a:gd name="connsiteX2" fmla="*/ 13572 w 13572"/>
              <a:gd name="connsiteY2" fmla="*/ 0 h 19996"/>
              <a:gd name="connsiteX3" fmla="*/ 5659 w 13572"/>
              <a:gd name="connsiteY3" fmla="*/ 19975 h 19996"/>
              <a:gd name="connsiteX4" fmla="*/ 0 w 13572"/>
              <a:gd name="connsiteY4" fmla="*/ 19996 h 19996"/>
              <a:gd name="connsiteX0" fmla="*/ 0 w 13699"/>
              <a:gd name="connsiteY0" fmla="*/ 19917 h 19975"/>
              <a:gd name="connsiteX1" fmla="*/ 7155 w 13699"/>
              <a:gd name="connsiteY1" fmla="*/ 0 h 19975"/>
              <a:gd name="connsiteX2" fmla="*/ 13699 w 13699"/>
              <a:gd name="connsiteY2" fmla="*/ 0 h 19975"/>
              <a:gd name="connsiteX3" fmla="*/ 5786 w 13699"/>
              <a:gd name="connsiteY3" fmla="*/ 19975 h 19975"/>
              <a:gd name="connsiteX4" fmla="*/ 0 w 13699"/>
              <a:gd name="connsiteY4" fmla="*/ 19917 h 19975"/>
              <a:gd name="connsiteX0" fmla="*/ 0 w 13699"/>
              <a:gd name="connsiteY0" fmla="*/ 19917 h 19923"/>
              <a:gd name="connsiteX1" fmla="*/ 7155 w 13699"/>
              <a:gd name="connsiteY1" fmla="*/ 0 h 19923"/>
              <a:gd name="connsiteX2" fmla="*/ 13699 w 13699"/>
              <a:gd name="connsiteY2" fmla="*/ 0 h 19923"/>
              <a:gd name="connsiteX3" fmla="*/ 6325 w 13699"/>
              <a:gd name="connsiteY3" fmla="*/ 19923 h 19923"/>
              <a:gd name="connsiteX4" fmla="*/ 0 w 13699"/>
              <a:gd name="connsiteY4" fmla="*/ 19917 h 19923"/>
              <a:gd name="connsiteX0" fmla="*/ 0 w 13699"/>
              <a:gd name="connsiteY0" fmla="*/ 19917 h 19923"/>
              <a:gd name="connsiteX1" fmla="*/ 7155 w 13699"/>
              <a:gd name="connsiteY1" fmla="*/ 0 h 19923"/>
              <a:gd name="connsiteX2" fmla="*/ 13699 w 13699"/>
              <a:gd name="connsiteY2" fmla="*/ 0 h 19923"/>
              <a:gd name="connsiteX3" fmla="*/ 6357 w 13699"/>
              <a:gd name="connsiteY3" fmla="*/ 19923 h 19923"/>
              <a:gd name="connsiteX4" fmla="*/ 0 w 13699"/>
              <a:gd name="connsiteY4" fmla="*/ 19917 h 1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9" h="19923">
                <a:moveTo>
                  <a:pt x="0" y="19917"/>
                </a:moveTo>
                <a:lnTo>
                  <a:pt x="7155" y="0"/>
                </a:lnTo>
                <a:lnTo>
                  <a:pt x="13699" y="0"/>
                </a:lnTo>
                <a:lnTo>
                  <a:pt x="6357" y="19923"/>
                </a:lnTo>
                <a:lnTo>
                  <a:pt x="0" y="199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563473-4E8A-4207-AA89-8AE4BAC07F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45761" y="3674797"/>
            <a:ext cx="7048500" cy="148113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31044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_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145">
            <a:extLst>
              <a:ext uri="{FF2B5EF4-FFF2-40B4-BE49-F238E27FC236}">
                <a16:creationId xmlns:a16="http://schemas.microsoft.com/office/drawing/2014/main" id="{E4898C39-B044-416F-B02C-21BF9F5B6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721" y="1748087"/>
            <a:ext cx="7126581" cy="1857527"/>
          </a:xfrm>
        </p:spPr>
        <p:txBody>
          <a:bodyPr anchor="b" anchorCtr="0">
            <a:noAutofit/>
          </a:bodyPr>
          <a:lstStyle>
            <a:lvl1pPr>
              <a:lnSpc>
                <a:spcPts val="62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F5B84DB-FED6-4EDD-94CE-23DAC6FBB8A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34728" y="5648960"/>
            <a:ext cx="1204497" cy="514414"/>
            <a:chOff x="2023" y="1384"/>
            <a:chExt cx="3634" cy="1552"/>
          </a:xfrm>
          <a:solidFill>
            <a:schemeClr val="bg1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793854-30D8-4A17-A10E-DCFDD9A91E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82" y="1882"/>
              <a:ext cx="374" cy="556"/>
            </a:xfrm>
            <a:custGeom>
              <a:avLst/>
              <a:gdLst>
                <a:gd name="T0" fmla="*/ 374 w 374"/>
                <a:gd name="T1" fmla="*/ 0 h 556"/>
                <a:gd name="T2" fmla="*/ 336 w 374"/>
                <a:gd name="T3" fmla="*/ 116 h 556"/>
                <a:gd name="T4" fmla="*/ 146 w 374"/>
                <a:gd name="T5" fmla="*/ 116 h 556"/>
                <a:gd name="T6" fmla="*/ 146 w 374"/>
                <a:gd name="T7" fmla="*/ 234 h 556"/>
                <a:gd name="T8" fmla="*/ 342 w 374"/>
                <a:gd name="T9" fmla="*/ 234 h 556"/>
                <a:gd name="T10" fmla="*/ 306 w 374"/>
                <a:gd name="T11" fmla="*/ 346 h 556"/>
                <a:gd name="T12" fmla="*/ 146 w 374"/>
                <a:gd name="T13" fmla="*/ 346 h 556"/>
                <a:gd name="T14" fmla="*/ 146 w 374"/>
                <a:gd name="T15" fmla="*/ 556 h 556"/>
                <a:gd name="T16" fmla="*/ 0 w 374"/>
                <a:gd name="T17" fmla="*/ 556 h 556"/>
                <a:gd name="T18" fmla="*/ 0 w 374"/>
                <a:gd name="T19" fmla="*/ 0 h 556"/>
                <a:gd name="T20" fmla="*/ 374 w 374"/>
                <a:gd name="T21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4" h="556">
                  <a:moveTo>
                    <a:pt x="374" y="0"/>
                  </a:moveTo>
                  <a:lnTo>
                    <a:pt x="336" y="116"/>
                  </a:lnTo>
                  <a:lnTo>
                    <a:pt x="146" y="116"/>
                  </a:lnTo>
                  <a:lnTo>
                    <a:pt x="146" y="234"/>
                  </a:lnTo>
                  <a:lnTo>
                    <a:pt x="342" y="234"/>
                  </a:lnTo>
                  <a:lnTo>
                    <a:pt x="306" y="346"/>
                  </a:lnTo>
                  <a:lnTo>
                    <a:pt x="146" y="346"/>
                  </a:lnTo>
                  <a:lnTo>
                    <a:pt x="146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37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4E3EB97D-30B7-49A3-96CC-B915F1761E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82" y="1882"/>
              <a:ext cx="374" cy="556"/>
            </a:xfrm>
            <a:custGeom>
              <a:avLst/>
              <a:gdLst>
                <a:gd name="T0" fmla="*/ 374 w 374"/>
                <a:gd name="T1" fmla="*/ 0 h 556"/>
                <a:gd name="T2" fmla="*/ 336 w 374"/>
                <a:gd name="T3" fmla="*/ 116 h 556"/>
                <a:gd name="T4" fmla="*/ 146 w 374"/>
                <a:gd name="T5" fmla="*/ 116 h 556"/>
                <a:gd name="T6" fmla="*/ 146 w 374"/>
                <a:gd name="T7" fmla="*/ 234 h 556"/>
                <a:gd name="T8" fmla="*/ 342 w 374"/>
                <a:gd name="T9" fmla="*/ 234 h 556"/>
                <a:gd name="T10" fmla="*/ 306 w 374"/>
                <a:gd name="T11" fmla="*/ 346 h 556"/>
                <a:gd name="T12" fmla="*/ 146 w 374"/>
                <a:gd name="T13" fmla="*/ 346 h 556"/>
                <a:gd name="T14" fmla="*/ 146 w 374"/>
                <a:gd name="T15" fmla="*/ 556 h 556"/>
                <a:gd name="T16" fmla="*/ 0 w 374"/>
                <a:gd name="T17" fmla="*/ 556 h 556"/>
                <a:gd name="T18" fmla="*/ 0 w 374"/>
                <a:gd name="T19" fmla="*/ 0 h 556"/>
                <a:gd name="T20" fmla="*/ 374 w 374"/>
                <a:gd name="T21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4" h="556">
                  <a:moveTo>
                    <a:pt x="374" y="0"/>
                  </a:moveTo>
                  <a:lnTo>
                    <a:pt x="336" y="116"/>
                  </a:lnTo>
                  <a:lnTo>
                    <a:pt x="146" y="116"/>
                  </a:lnTo>
                  <a:lnTo>
                    <a:pt x="146" y="234"/>
                  </a:lnTo>
                  <a:lnTo>
                    <a:pt x="342" y="234"/>
                  </a:lnTo>
                  <a:lnTo>
                    <a:pt x="306" y="346"/>
                  </a:lnTo>
                  <a:lnTo>
                    <a:pt x="146" y="346"/>
                  </a:lnTo>
                  <a:lnTo>
                    <a:pt x="146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37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728232A2-8E17-4466-8106-830D0CE5ED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20" y="1882"/>
              <a:ext cx="372" cy="556"/>
            </a:xfrm>
            <a:custGeom>
              <a:avLst/>
              <a:gdLst>
                <a:gd name="T0" fmla="*/ 372 w 372"/>
                <a:gd name="T1" fmla="*/ 0 h 556"/>
                <a:gd name="T2" fmla="*/ 334 w 372"/>
                <a:gd name="T3" fmla="*/ 116 h 556"/>
                <a:gd name="T4" fmla="*/ 144 w 372"/>
                <a:gd name="T5" fmla="*/ 116 h 556"/>
                <a:gd name="T6" fmla="*/ 144 w 372"/>
                <a:gd name="T7" fmla="*/ 234 h 556"/>
                <a:gd name="T8" fmla="*/ 340 w 372"/>
                <a:gd name="T9" fmla="*/ 234 h 556"/>
                <a:gd name="T10" fmla="*/ 304 w 372"/>
                <a:gd name="T11" fmla="*/ 346 h 556"/>
                <a:gd name="T12" fmla="*/ 144 w 372"/>
                <a:gd name="T13" fmla="*/ 346 h 556"/>
                <a:gd name="T14" fmla="*/ 144 w 372"/>
                <a:gd name="T15" fmla="*/ 556 h 556"/>
                <a:gd name="T16" fmla="*/ 0 w 372"/>
                <a:gd name="T17" fmla="*/ 556 h 556"/>
                <a:gd name="T18" fmla="*/ 0 w 372"/>
                <a:gd name="T19" fmla="*/ 0 h 556"/>
                <a:gd name="T20" fmla="*/ 372 w 372"/>
                <a:gd name="T21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56">
                  <a:moveTo>
                    <a:pt x="372" y="0"/>
                  </a:moveTo>
                  <a:lnTo>
                    <a:pt x="334" y="116"/>
                  </a:lnTo>
                  <a:lnTo>
                    <a:pt x="144" y="116"/>
                  </a:lnTo>
                  <a:lnTo>
                    <a:pt x="144" y="234"/>
                  </a:lnTo>
                  <a:lnTo>
                    <a:pt x="340" y="234"/>
                  </a:lnTo>
                  <a:lnTo>
                    <a:pt x="304" y="346"/>
                  </a:lnTo>
                  <a:lnTo>
                    <a:pt x="144" y="346"/>
                  </a:lnTo>
                  <a:lnTo>
                    <a:pt x="144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3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92E4E3D7-2EBA-41A4-8527-349E6AC4F52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36" y="1882"/>
              <a:ext cx="513" cy="556"/>
            </a:xfrm>
            <a:custGeom>
              <a:avLst/>
              <a:gdLst>
                <a:gd name="T0" fmla="*/ 339 w 513"/>
                <a:gd name="T1" fmla="*/ 458 h 556"/>
                <a:gd name="T2" fmla="*/ 165 w 513"/>
                <a:gd name="T3" fmla="*/ 458 h 556"/>
                <a:gd name="T4" fmla="*/ 137 w 513"/>
                <a:gd name="T5" fmla="*/ 556 h 556"/>
                <a:gd name="T6" fmla="*/ 0 w 513"/>
                <a:gd name="T7" fmla="*/ 556 h 556"/>
                <a:gd name="T8" fmla="*/ 175 w 513"/>
                <a:gd name="T9" fmla="*/ 0 h 556"/>
                <a:gd name="T10" fmla="*/ 331 w 513"/>
                <a:gd name="T11" fmla="*/ 0 h 556"/>
                <a:gd name="T12" fmla="*/ 513 w 513"/>
                <a:gd name="T13" fmla="*/ 556 h 556"/>
                <a:gd name="T14" fmla="*/ 365 w 513"/>
                <a:gd name="T15" fmla="*/ 556 h 556"/>
                <a:gd name="T16" fmla="*/ 339 w 513"/>
                <a:gd name="T17" fmla="*/ 458 h 556"/>
                <a:gd name="T18" fmla="*/ 187 w 513"/>
                <a:gd name="T19" fmla="*/ 346 h 556"/>
                <a:gd name="T20" fmla="*/ 313 w 513"/>
                <a:gd name="T21" fmla="*/ 346 h 556"/>
                <a:gd name="T22" fmla="*/ 253 w 513"/>
                <a:gd name="T23" fmla="*/ 136 h 556"/>
                <a:gd name="T24" fmla="*/ 187 w 513"/>
                <a:gd name="T25" fmla="*/ 34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3" h="556">
                  <a:moveTo>
                    <a:pt x="339" y="458"/>
                  </a:moveTo>
                  <a:lnTo>
                    <a:pt x="165" y="458"/>
                  </a:lnTo>
                  <a:lnTo>
                    <a:pt x="137" y="556"/>
                  </a:lnTo>
                  <a:lnTo>
                    <a:pt x="0" y="556"/>
                  </a:lnTo>
                  <a:lnTo>
                    <a:pt x="175" y="0"/>
                  </a:lnTo>
                  <a:lnTo>
                    <a:pt x="331" y="0"/>
                  </a:lnTo>
                  <a:lnTo>
                    <a:pt x="513" y="556"/>
                  </a:lnTo>
                  <a:lnTo>
                    <a:pt x="365" y="556"/>
                  </a:lnTo>
                  <a:lnTo>
                    <a:pt x="339" y="458"/>
                  </a:lnTo>
                  <a:close/>
                  <a:moveTo>
                    <a:pt x="187" y="346"/>
                  </a:moveTo>
                  <a:lnTo>
                    <a:pt x="313" y="346"/>
                  </a:lnTo>
                  <a:lnTo>
                    <a:pt x="253" y="136"/>
                  </a:lnTo>
                  <a:lnTo>
                    <a:pt x="187" y="3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18D79D2A-9DD6-41C1-B796-D9ECE2EE1C7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" y="1882"/>
              <a:ext cx="440" cy="556"/>
            </a:xfrm>
            <a:custGeom>
              <a:avLst/>
              <a:gdLst>
                <a:gd name="T0" fmla="*/ 418 w 440"/>
                <a:gd name="T1" fmla="*/ 188 h 556"/>
                <a:gd name="T2" fmla="*/ 412 w 440"/>
                <a:gd name="T3" fmla="*/ 244 h 556"/>
                <a:gd name="T4" fmla="*/ 406 w 440"/>
                <a:gd name="T5" fmla="*/ 268 h 556"/>
                <a:gd name="T6" fmla="*/ 396 w 440"/>
                <a:gd name="T7" fmla="*/ 288 h 556"/>
                <a:gd name="T8" fmla="*/ 366 w 440"/>
                <a:gd name="T9" fmla="*/ 320 h 556"/>
                <a:gd name="T10" fmla="*/ 348 w 440"/>
                <a:gd name="T11" fmla="*/ 334 h 556"/>
                <a:gd name="T12" fmla="*/ 440 w 440"/>
                <a:gd name="T13" fmla="*/ 556 h 556"/>
                <a:gd name="T14" fmla="*/ 188 w 440"/>
                <a:gd name="T15" fmla="*/ 346 h 556"/>
                <a:gd name="T16" fmla="*/ 142 w 440"/>
                <a:gd name="T17" fmla="*/ 556 h 556"/>
                <a:gd name="T18" fmla="*/ 0 w 440"/>
                <a:gd name="T19" fmla="*/ 0 h 556"/>
                <a:gd name="T20" fmla="*/ 242 w 440"/>
                <a:gd name="T21" fmla="*/ 0 h 556"/>
                <a:gd name="T22" fmla="*/ 288 w 440"/>
                <a:gd name="T23" fmla="*/ 4 h 556"/>
                <a:gd name="T24" fmla="*/ 324 w 440"/>
                <a:gd name="T25" fmla="*/ 14 h 556"/>
                <a:gd name="T26" fmla="*/ 340 w 440"/>
                <a:gd name="T27" fmla="*/ 22 h 556"/>
                <a:gd name="T28" fmla="*/ 368 w 440"/>
                <a:gd name="T29" fmla="*/ 40 h 556"/>
                <a:gd name="T30" fmla="*/ 378 w 440"/>
                <a:gd name="T31" fmla="*/ 52 h 556"/>
                <a:gd name="T32" fmla="*/ 396 w 440"/>
                <a:gd name="T33" fmla="*/ 76 h 556"/>
                <a:gd name="T34" fmla="*/ 408 w 440"/>
                <a:gd name="T35" fmla="*/ 106 h 556"/>
                <a:gd name="T36" fmla="*/ 414 w 440"/>
                <a:gd name="T37" fmla="*/ 120 h 556"/>
                <a:gd name="T38" fmla="*/ 418 w 440"/>
                <a:gd name="T39" fmla="*/ 154 h 556"/>
                <a:gd name="T40" fmla="*/ 418 w 440"/>
                <a:gd name="T41" fmla="*/ 188 h 556"/>
                <a:gd name="T42" fmla="*/ 216 w 440"/>
                <a:gd name="T43" fmla="*/ 250 h 556"/>
                <a:gd name="T44" fmla="*/ 230 w 440"/>
                <a:gd name="T45" fmla="*/ 248 h 556"/>
                <a:gd name="T46" fmla="*/ 254 w 440"/>
                <a:gd name="T47" fmla="*/ 240 h 556"/>
                <a:gd name="T48" fmla="*/ 262 w 440"/>
                <a:gd name="T49" fmla="*/ 234 h 556"/>
                <a:gd name="T50" fmla="*/ 274 w 440"/>
                <a:gd name="T51" fmla="*/ 214 h 556"/>
                <a:gd name="T52" fmla="*/ 278 w 440"/>
                <a:gd name="T53" fmla="*/ 188 h 556"/>
                <a:gd name="T54" fmla="*/ 278 w 440"/>
                <a:gd name="T55" fmla="*/ 176 h 556"/>
                <a:gd name="T56" fmla="*/ 274 w 440"/>
                <a:gd name="T57" fmla="*/ 150 h 556"/>
                <a:gd name="T58" fmla="*/ 262 w 440"/>
                <a:gd name="T59" fmla="*/ 130 h 556"/>
                <a:gd name="T60" fmla="*/ 244 w 440"/>
                <a:gd name="T61" fmla="*/ 120 h 556"/>
                <a:gd name="T62" fmla="*/ 216 w 440"/>
                <a:gd name="T63" fmla="*/ 116 h 556"/>
                <a:gd name="T64" fmla="*/ 142 w 440"/>
                <a:gd name="T65" fmla="*/ 25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40" h="556">
                  <a:moveTo>
                    <a:pt x="418" y="188"/>
                  </a:moveTo>
                  <a:lnTo>
                    <a:pt x="418" y="188"/>
                  </a:lnTo>
                  <a:lnTo>
                    <a:pt x="416" y="218"/>
                  </a:lnTo>
                  <a:lnTo>
                    <a:pt x="412" y="244"/>
                  </a:lnTo>
                  <a:lnTo>
                    <a:pt x="412" y="244"/>
                  </a:lnTo>
                  <a:lnTo>
                    <a:pt x="406" y="268"/>
                  </a:lnTo>
                  <a:lnTo>
                    <a:pt x="396" y="288"/>
                  </a:lnTo>
                  <a:lnTo>
                    <a:pt x="396" y="288"/>
                  </a:lnTo>
                  <a:lnTo>
                    <a:pt x="382" y="306"/>
                  </a:lnTo>
                  <a:lnTo>
                    <a:pt x="366" y="320"/>
                  </a:lnTo>
                  <a:lnTo>
                    <a:pt x="366" y="320"/>
                  </a:lnTo>
                  <a:lnTo>
                    <a:pt x="348" y="334"/>
                  </a:lnTo>
                  <a:lnTo>
                    <a:pt x="324" y="346"/>
                  </a:lnTo>
                  <a:lnTo>
                    <a:pt x="440" y="556"/>
                  </a:lnTo>
                  <a:lnTo>
                    <a:pt x="286" y="556"/>
                  </a:lnTo>
                  <a:lnTo>
                    <a:pt x="188" y="346"/>
                  </a:lnTo>
                  <a:lnTo>
                    <a:pt x="142" y="346"/>
                  </a:lnTo>
                  <a:lnTo>
                    <a:pt x="142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66" y="2"/>
                  </a:lnTo>
                  <a:lnTo>
                    <a:pt x="288" y="4"/>
                  </a:lnTo>
                  <a:lnTo>
                    <a:pt x="308" y="8"/>
                  </a:lnTo>
                  <a:lnTo>
                    <a:pt x="324" y="14"/>
                  </a:lnTo>
                  <a:lnTo>
                    <a:pt x="324" y="14"/>
                  </a:lnTo>
                  <a:lnTo>
                    <a:pt x="340" y="22"/>
                  </a:lnTo>
                  <a:lnTo>
                    <a:pt x="356" y="30"/>
                  </a:lnTo>
                  <a:lnTo>
                    <a:pt x="368" y="40"/>
                  </a:lnTo>
                  <a:lnTo>
                    <a:pt x="378" y="52"/>
                  </a:lnTo>
                  <a:lnTo>
                    <a:pt x="378" y="52"/>
                  </a:lnTo>
                  <a:lnTo>
                    <a:pt x="388" y="64"/>
                  </a:lnTo>
                  <a:lnTo>
                    <a:pt x="396" y="76"/>
                  </a:lnTo>
                  <a:lnTo>
                    <a:pt x="404" y="90"/>
                  </a:lnTo>
                  <a:lnTo>
                    <a:pt x="408" y="106"/>
                  </a:lnTo>
                  <a:lnTo>
                    <a:pt x="408" y="106"/>
                  </a:lnTo>
                  <a:lnTo>
                    <a:pt x="414" y="120"/>
                  </a:lnTo>
                  <a:lnTo>
                    <a:pt x="416" y="138"/>
                  </a:lnTo>
                  <a:lnTo>
                    <a:pt x="418" y="154"/>
                  </a:lnTo>
                  <a:lnTo>
                    <a:pt x="418" y="172"/>
                  </a:lnTo>
                  <a:lnTo>
                    <a:pt x="418" y="188"/>
                  </a:lnTo>
                  <a:close/>
                  <a:moveTo>
                    <a:pt x="142" y="250"/>
                  </a:moveTo>
                  <a:lnTo>
                    <a:pt x="216" y="250"/>
                  </a:lnTo>
                  <a:lnTo>
                    <a:pt x="216" y="250"/>
                  </a:lnTo>
                  <a:lnTo>
                    <a:pt x="230" y="248"/>
                  </a:lnTo>
                  <a:lnTo>
                    <a:pt x="242" y="246"/>
                  </a:lnTo>
                  <a:lnTo>
                    <a:pt x="254" y="240"/>
                  </a:lnTo>
                  <a:lnTo>
                    <a:pt x="262" y="234"/>
                  </a:lnTo>
                  <a:lnTo>
                    <a:pt x="262" y="234"/>
                  </a:lnTo>
                  <a:lnTo>
                    <a:pt x="270" y="226"/>
                  </a:lnTo>
                  <a:lnTo>
                    <a:pt x="274" y="214"/>
                  </a:lnTo>
                  <a:lnTo>
                    <a:pt x="278" y="202"/>
                  </a:lnTo>
                  <a:lnTo>
                    <a:pt x="278" y="188"/>
                  </a:lnTo>
                  <a:lnTo>
                    <a:pt x="278" y="176"/>
                  </a:lnTo>
                  <a:lnTo>
                    <a:pt x="278" y="176"/>
                  </a:lnTo>
                  <a:lnTo>
                    <a:pt x="278" y="162"/>
                  </a:lnTo>
                  <a:lnTo>
                    <a:pt x="274" y="150"/>
                  </a:lnTo>
                  <a:lnTo>
                    <a:pt x="270" y="140"/>
                  </a:lnTo>
                  <a:lnTo>
                    <a:pt x="262" y="130"/>
                  </a:lnTo>
                  <a:lnTo>
                    <a:pt x="254" y="124"/>
                  </a:lnTo>
                  <a:lnTo>
                    <a:pt x="244" y="120"/>
                  </a:lnTo>
                  <a:lnTo>
                    <a:pt x="230" y="116"/>
                  </a:lnTo>
                  <a:lnTo>
                    <a:pt x="216" y="116"/>
                  </a:lnTo>
                  <a:lnTo>
                    <a:pt x="142" y="116"/>
                  </a:lnTo>
                  <a:lnTo>
                    <a:pt x="142" y="2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051B94E1-54B2-4212-B46C-88CC86C8E1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23" y="1384"/>
              <a:ext cx="1553" cy="1552"/>
            </a:xfrm>
            <a:custGeom>
              <a:avLst/>
              <a:gdLst>
                <a:gd name="T0" fmla="*/ 778 w 1553"/>
                <a:gd name="T1" fmla="*/ 0 h 1552"/>
                <a:gd name="T2" fmla="*/ 698 w 1553"/>
                <a:gd name="T3" fmla="*/ 4 h 1552"/>
                <a:gd name="T4" fmla="*/ 622 w 1553"/>
                <a:gd name="T5" fmla="*/ 16 h 1552"/>
                <a:gd name="T6" fmla="*/ 546 w 1553"/>
                <a:gd name="T7" fmla="*/ 34 h 1552"/>
                <a:gd name="T8" fmla="*/ 476 w 1553"/>
                <a:gd name="T9" fmla="*/ 62 h 1552"/>
                <a:gd name="T10" fmla="*/ 408 w 1553"/>
                <a:gd name="T11" fmla="*/ 94 h 1552"/>
                <a:gd name="T12" fmla="*/ 344 w 1553"/>
                <a:gd name="T13" fmla="*/ 132 h 1552"/>
                <a:gd name="T14" fmla="*/ 284 w 1553"/>
                <a:gd name="T15" fmla="*/ 178 h 1552"/>
                <a:gd name="T16" fmla="*/ 228 w 1553"/>
                <a:gd name="T17" fmla="*/ 228 h 1552"/>
                <a:gd name="T18" fmla="*/ 178 w 1553"/>
                <a:gd name="T19" fmla="*/ 282 h 1552"/>
                <a:gd name="T20" fmla="*/ 134 w 1553"/>
                <a:gd name="T21" fmla="*/ 342 h 1552"/>
                <a:gd name="T22" fmla="*/ 94 w 1553"/>
                <a:gd name="T23" fmla="*/ 406 h 1552"/>
                <a:gd name="T24" fmla="*/ 62 w 1553"/>
                <a:gd name="T25" fmla="*/ 474 h 1552"/>
                <a:gd name="T26" fmla="*/ 36 w 1553"/>
                <a:gd name="T27" fmla="*/ 546 h 1552"/>
                <a:gd name="T28" fmla="*/ 16 w 1553"/>
                <a:gd name="T29" fmla="*/ 620 h 1552"/>
                <a:gd name="T30" fmla="*/ 4 w 1553"/>
                <a:gd name="T31" fmla="*/ 698 h 1552"/>
                <a:gd name="T32" fmla="*/ 0 w 1553"/>
                <a:gd name="T33" fmla="*/ 778 h 1552"/>
                <a:gd name="T34" fmla="*/ 2 w 1553"/>
                <a:gd name="T35" fmla="*/ 828 h 1552"/>
                <a:gd name="T36" fmla="*/ 16 w 1553"/>
                <a:gd name="T37" fmla="*/ 928 h 1552"/>
                <a:gd name="T38" fmla="*/ 40 w 1553"/>
                <a:gd name="T39" fmla="*/ 1024 h 1552"/>
                <a:gd name="T40" fmla="*/ 78 w 1553"/>
                <a:gd name="T41" fmla="*/ 1114 h 1552"/>
                <a:gd name="T42" fmla="*/ 196 w 1553"/>
                <a:gd name="T43" fmla="*/ 842 h 1552"/>
                <a:gd name="T44" fmla="*/ 214 w 1553"/>
                <a:gd name="T45" fmla="*/ 1312 h 1552"/>
                <a:gd name="T46" fmla="*/ 248 w 1553"/>
                <a:gd name="T47" fmla="*/ 1346 h 1552"/>
                <a:gd name="T48" fmla="*/ 324 w 1553"/>
                <a:gd name="T49" fmla="*/ 1408 h 1552"/>
                <a:gd name="T50" fmla="*/ 540 w 1553"/>
                <a:gd name="T51" fmla="*/ 844 h 1552"/>
                <a:gd name="T52" fmla="*/ 502 w 1553"/>
                <a:gd name="T53" fmla="*/ 1504 h 1552"/>
                <a:gd name="T54" fmla="*/ 544 w 1553"/>
                <a:gd name="T55" fmla="*/ 1518 h 1552"/>
                <a:gd name="T56" fmla="*/ 630 w 1553"/>
                <a:gd name="T57" fmla="*/ 1540 h 1552"/>
                <a:gd name="T58" fmla="*/ 886 w 1553"/>
                <a:gd name="T59" fmla="*/ 844 h 1552"/>
                <a:gd name="T60" fmla="*/ 834 w 1553"/>
                <a:gd name="T61" fmla="*/ 1552 h 1552"/>
                <a:gd name="T62" fmla="*/ 884 w 1553"/>
                <a:gd name="T63" fmla="*/ 1546 h 1552"/>
                <a:gd name="T64" fmla="*/ 983 w 1553"/>
                <a:gd name="T65" fmla="*/ 1526 h 1552"/>
                <a:gd name="T66" fmla="*/ 1231 w 1553"/>
                <a:gd name="T67" fmla="*/ 842 h 1552"/>
                <a:gd name="T68" fmla="*/ 1219 w 1553"/>
                <a:gd name="T69" fmla="*/ 1416 h 1552"/>
                <a:gd name="T70" fmla="*/ 1257 w 1553"/>
                <a:gd name="T71" fmla="*/ 1388 h 1552"/>
                <a:gd name="T72" fmla="*/ 1325 w 1553"/>
                <a:gd name="T73" fmla="*/ 1328 h 1552"/>
                <a:gd name="T74" fmla="*/ 1387 w 1553"/>
                <a:gd name="T75" fmla="*/ 1258 h 1552"/>
                <a:gd name="T76" fmla="*/ 1439 w 1553"/>
                <a:gd name="T77" fmla="*/ 1184 h 1552"/>
                <a:gd name="T78" fmla="*/ 1483 w 1553"/>
                <a:gd name="T79" fmla="*/ 1102 h 1552"/>
                <a:gd name="T80" fmla="*/ 1517 w 1553"/>
                <a:gd name="T81" fmla="*/ 1014 h 1552"/>
                <a:gd name="T82" fmla="*/ 1541 w 1553"/>
                <a:gd name="T83" fmla="*/ 922 h 1552"/>
                <a:gd name="T84" fmla="*/ 1553 w 1553"/>
                <a:gd name="T85" fmla="*/ 826 h 1552"/>
                <a:gd name="T86" fmla="*/ 1553 w 1553"/>
                <a:gd name="T87" fmla="*/ 778 h 1552"/>
                <a:gd name="T88" fmla="*/ 1549 w 1553"/>
                <a:gd name="T89" fmla="*/ 698 h 1552"/>
                <a:gd name="T90" fmla="*/ 1539 w 1553"/>
                <a:gd name="T91" fmla="*/ 620 h 1552"/>
                <a:gd name="T92" fmla="*/ 1519 w 1553"/>
                <a:gd name="T93" fmla="*/ 546 h 1552"/>
                <a:gd name="T94" fmla="*/ 1493 w 1553"/>
                <a:gd name="T95" fmla="*/ 474 h 1552"/>
                <a:gd name="T96" fmla="*/ 1461 w 1553"/>
                <a:gd name="T97" fmla="*/ 406 h 1552"/>
                <a:gd name="T98" fmla="*/ 1421 w 1553"/>
                <a:gd name="T99" fmla="*/ 342 h 1552"/>
                <a:gd name="T100" fmla="*/ 1377 w 1553"/>
                <a:gd name="T101" fmla="*/ 282 h 1552"/>
                <a:gd name="T102" fmla="*/ 1327 w 1553"/>
                <a:gd name="T103" fmla="*/ 228 h 1552"/>
                <a:gd name="T104" fmla="*/ 1271 w 1553"/>
                <a:gd name="T105" fmla="*/ 178 h 1552"/>
                <a:gd name="T106" fmla="*/ 1211 w 1553"/>
                <a:gd name="T107" fmla="*/ 132 h 1552"/>
                <a:gd name="T108" fmla="*/ 1147 w 1553"/>
                <a:gd name="T109" fmla="*/ 94 h 1552"/>
                <a:gd name="T110" fmla="*/ 1079 w 1553"/>
                <a:gd name="T111" fmla="*/ 62 h 1552"/>
                <a:gd name="T112" fmla="*/ 1007 w 1553"/>
                <a:gd name="T113" fmla="*/ 34 h 1552"/>
                <a:gd name="T114" fmla="*/ 933 w 1553"/>
                <a:gd name="T115" fmla="*/ 16 h 1552"/>
                <a:gd name="T116" fmla="*/ 858 w 1553"/>
                <a:gd name="T117" fmla="*/ 4 h 1552"/>
                <a:gd name="T118" fmla="*/ 778 w 1553"/>
                <a:gd name="T119" fmla="*/ 0 h 1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53" h="1552">
                  <a:moveTo>
                    <a:pt x="778" y="0"/>
                  </a:moveTo>
                  <a:lnTo>
                    <a:pt x="778" y="0"/>
                  </a:lnTo>
                  <a:lnTo>
                    <a:pt x="738" y="2"/>
                  </a:lnTo>
                  <a:lnTo>
                    <a:pt x="698" y="4"/>
                  </a:lnTo>
                  <a:lnTo>
                    <a:pt x="660" y="8"/>
                  </a:lnTo>
                  <a:lnTo>
                    <a:pt x="622" y="16"/>
                  </a:lnTo>
                  <a:lnTo>
                    <a:pt x="584" y="24"/>
                  </a:lnTo>
                  <a:lnTo>
                    <a:pt x="546" y="34"/>
                  </a:lnTo>
                  <a:lnTo>
                    <a:pt x="510" y="48"/>
                  </a:lnTo>
                  <a:lnTo>
                    <a:pt x="476" y="62"/>
                  </a:lnTo>
                  <a:lnTo>
                    <a:pt x="440" y="76"/>
                  </a:lnTo>
                  <a:lnTo>
                    <a:pt x="408" y="94"/>
                  </a:lnTo>
                  <a:lnTo>
                    <a:pt x="374" y="112"/>
                  </a:lnTo>
                  <a:lnTo>
                    <a:pt x="344" y="132"/>
                  </a:lnTo>
                  <a:lnTo>
                    <a:pt x="312" y="154"/>
                  </a:lnTo>
                  <a:lnTo>
                    <a:pt x="284" y="178"/>
                  </a:lnTo>
                  <a:lnTo>
                    <a:pt x="256" y="202"/>
                  </a:lnTo>
                  <a:lnTo>
                    <a:pt x="228" y="228"/>
                  </a:lnTo>
                  <a:lnTo>
                    <a:pt x="202" y="254"/>
                  </a:lnTo>
                  <a:lnTo>
                    <a:pt x="178" y="282"/>
                  </a:lnTo>
                  <a:lnTo>
                    <a:pt x="156" y="312"/>
                  </a:lnTo>
                  <a:lnTo>
                    <a:pt x="134" y="342"/>
                  </a:lnTo>
                  <a:lnTo>
                    <a:pt x="114" y="374"/>
                  </a:lnTo>
                  <a:lnTo>
                    <a:pt x="94" y="406"/>
                  </a:lnTo>
                  <a:lnTo>
                    <a:pt x="78" y="440"/>
                  </a:lnTo>
                  <a:lnTo>
                    <a:pt x="62" y="474"/>
                  </a:lnTo>
                  <a:lnTo>
                    <a:pt x="48" y="510"/>
                  </a:lnTo>
                  <a:lnTo>
                    <a:pt x="36" y="546"/>
                  </a:lnTo>
                  <a:lnTo>
                    <a:pt x="26" y="582"/>
                  </a:lnTo>
                  <a:lnTo>
                    <a:pt x="16" y="620"/>
                  </a:lnTo>
                  <a:lnTo>
                    <a:pt x="10" y="658"/>
                  </a:lnTo>
                  <a:lnTo>
                    <a:pt x="4" y="698"/>
                  </a:lnTo>
                  <a:lnTo>
                    <a:pt x="2" y="738"/>
                  </a:lnTo>
                  <a:lnTo>
                    <a:pt x="0" y="778"/>
                  </a:lnTo>
                  <a:lnTo>
                    <a:pt x="0" y="778"/>
                  </a:lnTo>
                  <a:lnTo>
                    <a:pt x="2" y="828"/>
                  </a:lnTo>
                  <a:lnTo>
                    <a:pt x="8" y="880"/>
                  </a:lnTo>
                  <a:lnTo>
                    <a:pt x="16" y="928"/>
                  </a:lnTo>
                  <a:lnTo>
                    <a:pt x="26" y="978"/>
                  </a:lnTo>
                  <a:lnTo>
                    <a:pt x="40" y="1024"/>
                  </a:lnTo>
                  <a:lnTo>
                    <a:pt x="58" y="1070"/>
                  </a:lnTo>
                  <a:lnTo>
                    <a:pt x="78" y="1114"/>
                  </a:lnTo>
                  <a:lnTo>
                    <a:pt x="100" y="1158"/>
                  </a:lnTo>
                  <a:lnTo>
                    <a:pt x="196" y="842"/>
                  </a:lnTo>
                  <a:lnTo>
                    <a:pt x="356" y="842"/>
                  </a:lnTo>
                  <a:lnTo>
                    <a:pt x="214" y="1312"/>
                  </a:lnTo>
                  <a:lnTo>
                    <a:pt x="214" y="1312"/>
                  </a:lnTo>
                  <a:lnTo>
                    <a:pt x="248" y="1346"/>
                  </a:lnTo>
                  <a:lnTo>
                    <a:pt x="286" y="1378"/>
                  </a:lnTo>
                  <a:lnTo>
                    <a:pt x="324" y="1408"/>
                  </a:lnTo>
                  <a:lnTo>
                    <a:pt x="364" y="1434"/>
                  </a:lnTo>
                  <a:lnTo>
                    <a:pt x="540" y="844"/>
                  </a:lnTo>
                  <a:lnTo>
                    <a:pt x="700" y="844"/>
                  </a:lnTo>
                  <a:lnTo>
                    <a:pt x="502" y="1504"/>
                  </a:lnTo>
                  <a:lnTo>
                    <a:pt x="502" y="1504"/>
                  </a:lnTo>
                  <a:lnTo>
                    <a:pt x="544" y="1518"/>
                  </a:lnTo>
                  <a:lnTo>
                    <a:pt x="586" y="1530"/>
                  </a:lnTo>
                  <a:lnTo>
                    <a:pt x="630" y="1540"/>
                  </a:lnTo>
                  <a:lnTo>
                    <a:pt x="674" y="1548"/>
                  </a:lnTo>
                  <a:lnTo>
                    <a:pt x="886" y="844"/>
                  </a:lnTo>
                  <a:lnTo>
                    <a:pt x="1045" y="844"/>
                  </a:lnTo>
                  <a:lnTo>
                    <a:pt x="834" y="1552"/>
                  </a:lnTo>
                  <a:lnTo>
                    <a:pt x="834" y="1552"/>
                  </a:lnTo>
                  <a:lnTo>
                    <a:pt x="884" y="1546"/>
                  </a:lnTo>
                  <a:lnTo>
                    <a:pt x="933" y="1538"/>
                  </a:lnTo>
                  <a:lnTo>
                    <a:pt x="983" y="1526"/>
                  </a:lnTo>
                  <a:lnTo>
                    <a:pt x="1031" y="1512"/>
                  </a:lnTo>
                  <a:lnTo>
                    <a:pt x="1231" y="842"/>
                  </a:lnTo>
                  <a:lnTo>
                    <a:pt x="1391" y="842"/>
                  </a:lnTo>
                  <a:lnTo>
                    <a:pt x="1219" y="1416"/>
                  </a:lnTo>
                  <a:lnTo>
                    <a:pt x="1219" y="1416"/>
                  </a:lnTo>
                  <a:lnTo>
                    <a:pt x="1257" y="1388"/>
                  </a:lnTo>
                  <a:lnTo>
                    <a:pt x="1291" y="1358"/>
                  </a:lnTo>
                  <a:lnTo>
                    <a:pt x="1325" y="1328"/>
                  </a:lnTo>
                  <a:lnTo>
                    <a:pt x="1357" y="1294"/>
                  </a:lnTo>
                  <a:lnTo>
                    <a:pt x="1387" y="1258"/>
                  </a:lnTo>
                  <a:lnTo>
                    <a:pt x="1415" y="1222"/>
                  </a:lnTo>
                  <a:lnTo>
                    <a:pt x="1439" y="1184"/>
                  </a:lnTo>
                  <a:lnTo>
                    <a:pt x="1463" y="1144"/>
                  </a:lnTo>
                  <a:lnTo>
                    <a:pt x="1483" y="1102"/>
                  </a:lnTo>
                  <a:lnTo>
                    <a:pt x="1501" y="1058"/>
                  </a:lnTo>
                  <a:lnTo>
                    <a:pt x="1517" y="1014"/>
                  </a:lnTo>
                  <a:lnTo>
                    <a:pt x="1531" y="968"/>
                  </a:lnTo>
                  <a:lnTo>
                    <a:pt x="1541" y="922"/>
                  </a:lnTo>
                  <a:lnTo>
                    <a:pt x="1547" y="874"/>
                  </a:lnTo>
                  <a:lnTo>
                    <a:pt x="1553" y="826"/>
                  </a:lnTo>
                  <a:lnTo>
                    <a:pt x="1553" y="778"/>
                  </a:lnTo>
                  <a:lnTo>
                    <a:pt x="1553" y="778"/>
                  </a:lnTo>
                  <a:lnTo>
                    <a:pt x="1553" y="738"/>
                  </a:lnTo>
                  <a:lnTo>
                    <a:pt x="1549" y="698"/>
                  </a:lnTo>
                  <a:lnTo>
                    <a:pt x="1545" y="658"/>
                  </a:lnTo>
                  <a:lnTo>
                    <a:pt x="1539" y="620"/>
                  </a:lnTo>
                  <a:lnTo>
                    <a:pt x="1529" y="582"/>
                  </a:lnTo>
                  <a:lnTo>
                    <a:pt x="1519" y="546"/>
                  </a:lnTo>
                  <a:lnTo>
                    <a:pt x="1507" y="510"/>
                  </a:lnTo>
                  <a:lnTo>
                    <a:pt x="1493" y="474"/>
                  </a:lnTo>
                  <a:lnTo>
                    <a:pt x="1477" y="440"/>
                  </a:lnTo>
                  <a:lnTo>
                    <a:pt x="1461" y="406"/>
                  </a:lnTo>
                  <a:lnTo>
                    <a:pt x="1441" y="374"/>
                  </a:lnTo>
                  <a:lnTo>
                    <a:pt x="1421" y="342"/>
                  </a:lnTo>
                  <a:lnTo>
                    <a:pt x="1399" y="312"/>
                  </a:lnTo>
                  <a:lnTo>
                    <a:pt x="1377" y="282"/>
                  </a:lnTo>
                  <a:lnTo>
                    <a:pt x="1351" y="254"/>
                  </a:lnTo>
                  <a:lnTo>
                    <a:pt x="1327" y="228"/>
                  </a:lnTo>
                  <a:lnTo>
                    <a:pt x="1299" y="202"/>
                  </a:lnTo>
                  <a:lnTo>
                    <a:pt x="1271" y="178"/>
                  </a:lnTo>
                  <a:lnTo>
                    <a:pt x="1241" y="154"/>
                  </a:lnTo>
                  <a:lnTo>
                    <a:pt x="1211" y="132"/>
                  </a:lnTo>
                  <a:lnTo>
                    <a:pt x="1179" y="112"/>
                  </a:lnTo>
                  <a:lnTo>
                    <a:pt x="1147" y="94"/>
                  </a:lnTo>
                  <a:lnTo>
                    <a:pt x="1113" y="76"/>
                  </a:lnTo>
                  <a:lnTo>
                    <a:pt x="1079" y="62"/>
                  </a:lnTo>
                  <a:lnTo>
                    <a:pt x="1043" y="48"/>
                  </a:lnTo>
                  <a:lnTo>
                    <a:pt x="1007" y="34"/>
                  </a:lnTo>
                  <a:lnTo>
                    <a:pt x="971" y="24"/>
                  </a:lnTo>
                  <a:lnTo>
                    <a:pt x="933" y="16"/>
                  </a:lnTo>
                  <a:lnTo>
                    <a:pt x="896" y="8"/>
                  </a:lnTo>
                  <a:lnTo>
                    <a:pt x="858" y="4"/>
                  </a:lnTo>
                  <a:lnTo>
                    <a:pt x="818" y="2"/>
                  </a:lnTo>
                  <a:lnTo>
                    <a:pt x="778" y="0"/>
                  </a:lnTo>
                  <a:lnTo>
                    <a:pt x="77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Flowchart: Data 19">
            <a:extLst>
              <a:ext uri="{FF2B5EF4-FFF2-40B4-BE49-F238E27FC236}">
                <a16:creationId xmlns:a16="http://schemas.microsoft.com/office/drawing/2014/main" id="{CEF10530-D5EF-4D73-A8D2-254F067C3C26}"/>
              </a:ext>
            </a:extLst>
          </p:cNvPr>
          <p:cNvSpPr/>
          <p:nvPr userDrawn="1"/>
        </p:nvSpPr>
        <p:spPr>
          <a:xfrm>
            <a:off x="934728" y="-1"/>
            <a:ext cx="2925723" cy="5155935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117"/>
              <a:gd name="connsiteY0" fmla="*/ 10058 h 10058"/>
              <a:gd name="connsiteX1" fmla="*/ 2117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3731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7060 w 10117"/>
              <a:gd name="connsiteY3" fmla="*/ 10058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6708 w 10117"/>
              <a:gd name="connsiteY3" fmla="*/ 10058 h 10058"/>
              <a:gd name="connsiteX4" fmla="*/ 0 w 10117"/>
              <a:gd name="connsiteY4" fmla="*/ 10058 h 10058"/>
              <a:gd name="connsiteX0" fmla="*/ 0 w 10117"/>
              <a:gd name="connsiteY0" fmla="*/ 10058 h 10116"/>
              <a:gd name="connsiteX1" fmla="*/ 2997 w 10117"/>
              <a:gd name="connsiteY1" fmla="*/ 0 h 10116"/>
              <a:gd name="connsiteX2" fmla="*/ 10117 w 10117"/>
              <a:gd name="connsiteY2" fmla="*/ 0 h 10116"/>
              <a:gd name="connsiteX3" fmla="*/ 6767 w 10117"/>
              <a:gd name="connsiteY3" fmla="*/ 10116 h 10116"/>
              <a:gd name="connsiteX4" fmla="*/ 0 w 10117"/>
              <a:gd name="connsiteY4" fmla="*/ 10058 h 10116"/>
              <a:gd name="connsiteX0" fmla="*/ 0 w 10264"/>
              <a:gd name="connsiteY0" fmla="*/ 10116 h 10116"/>
              <a:gd name="connsiteX1" fmla="*/ 3144 w 10264"/>
              <a:gd name="connsiteY1" fmla="*/ 0 h 10116"/>
              <a:gd name="connsiteX2" fmla="*/ 10264 w 10264"/>
              <a:gd name="connsiteY2" fmla="*/ 0 h 10116"/>
              <a:gd name="connsiteX3" fmla="*/ 6914 w 10264"/>
              <a:gd name="connsiteY3" fmla="*/ 10116 h 10116"/>
              <a:gd name="connsiteX4" fmla="*/ 0 w 10264"/>
              <a:gd name="connsiteY4" fmla="*/ 10116 h 10116"/>
              <a:gd name="connsiteX0" fmla="*/ 0 w 10264"/>
              <a:gd name="connsiteY0" fmla="*/ 10116 h 10145"/>
              <a:gd name="connsiteX1" fmla="*/ 3144 w 10264"/>
              <a:gd name="connsiteY1" fmla="*/ 0 h 10145"/>
              <a:gd name="connsiteX2" fmla="*/ 10264 w 10264"/>
              <a:gd name="connsiteY2" fmla="*/ 0 h 10145"/>
              <a:gd name="connsiteX3" fmla="*/ 7002 w 10264"/>
              <a:gd name="connsiteY3" fmla="*/ 10145 h 10145"/>
              <a:gd name="connsiteX4" fmla="*/ 0 w 10264"/>
              <a:gd name="connsiteY4" fmla="*/ 10116 h 10145"/>
              <a:gd name="connsiteX0" fmla="*/ 0 w 13434"/>
              <a:gd name="connsiteY0" fmla="*/ 20349 h 20349"/>
              <a:gd name="connsiteX1" fmla="*/ 6314 w 13434"/>
              <a:gd name="connsiteY1" fmla="*/ 0 h 20349"/>
              <a:gd name="connsiteX2" fmla="*/ 13434 w 13434"/>
              <a:gd name="connsiteY2" fmla="*/ 0 h 20349"/>
              <a:gd name="connsiteX3" fmla="*/ 10172 w 13434"/>
              <a:gd name="connsiteY3" fmla="*/ 10145 h 20349"/>
              <a:gd name="connsiteX4" fmla="*/ 0 w 13434"/>
              <a:gd name="connsiteY4" fmla="*/ 20349 h 20349"/>
              <a:gd name="connsiteX0" fmla="*/ 0 w 13434"/>
              <a:gd name="connsiteY0" fmla="*/ 20349 h 20349"/>
              <a:gd name="connsiteX1" fmla="*/ 6314 w 13434"/>
              <a:gd name="connsiteY1" fmla="*/ 0 h 20349"/>
              <a:gd name="connsiteX2" fmla="*/ 13434 w 13434"/>
              <a:gd name="connsiteY2" fmla="*/ 0 h 20349"/>
              <a:gd name="connsiteX3" fmla="*/ 7031 w 13434"/>
              <a:gd name="connsiteY3" fmla="*/ 19971 h 20349"/>
              <a:gd name="connsiteX4" fmla="*/ 0 w 13434"/>
              <a:gd name="connsiteY4" fmla="*/ 20349 h 20349"/>
              <a:gd name="connsiteX0" fmla="*/ 0 w 13346"/>
              <a:gd name="connsiteY0" fmla="*/ 20029 h 20029"/>
              <a:gd name="connsiteX1" fmla="*/ 6226 w 13346"/>
              <a:gd name="connsiteY1" fmla="*/ 0 h 20029"/>
              <a:gd name="connsiteX2" fmla="*/ 13346 w 13346"/>
              <a:gd name="connsiteY2" fmla="*/ 0 h 20029"/>
              <a:gd name="connsiteX3" fmla="*/ 6943 w 13346"/>
              <a:gd name="connsiteY3" fmla="*/ 19971 h 20029"/>
              <a:gd name="connsiteX4" fmla="*/ 0 w 13346"/>
              <a:gd name="connsiteY4" fmla="*/ 20029 h 20029"/>
              <a:gd name="connsiteX0" fmla="*/ 0 w 13346"/>
              <a:gd name="connsiteY0" fmla="*/ 20087 h 20087"/>
              <a:gd name="connsiteX1" fmla="*/ 6226 w 13346"/>
              <a:gd name="connsiteY1" fmla="*/ 0 h 20087"/>
              <a:gd name="connsiteX2" fmla="*/ 13346 w 13346"/>
              <a:gd name="connsiteY2" fmla="*/ 0 h 20087"/>
              <a:gd name="connsiteX3" fmla="*/ 6943 w 13346"/>
              <a:gd name="connsiteY3" fmla="*/ 19971 h 20087"/>
              <a:gd name="connsiteX4" fmla="*/ 0 w 13346"/>
              <a:gd name="connsiteY4" fmla="*/ 20087 h 20087"/>
              <a:gd name="connsiteX0" fmla="*/ 0 w 13317"/>
              <a:gd name="connsiteY0" fmla="*/ 19942 h 19971"/>
              <a:gd name="connsiteX1" fmla="*/ 6197 w 13317"/>
              <a:gd name="connsiteY1" fmla="*/ 0 h 19971"/>
              <a:gd name="connsiteX2" fmla="*/ 13317 w 13317"/>
              <a:gd name="connsiteY2" fmla="*/ 0 h 19971"/>
              <a:gd name="connsiteX3" fmla="*/ 6914 w 13317"/>
              <a:gd name="connsiteY3" fmla="*/ 19971 h 19971"/>
              <a:gd name="connsiteX4" fmla="*/ 0 w 13317"/>
              <a:gd name="connsiteY4" fmla="*/ 19942 h 19971"/>
              <a:gd name="connsiteX0" fmla="*/ 0 w 13346"/>
              <a:gd name="connsiteY0" fmla="*/ 20029 h 20029"/>
              <a:gd name="connsiteX1" fmla="*/ 6226 w 13346"/>
              <a:gd name="connsiteY1" fmla="*/ 0 h 20029"/>
              <a:gd name="connsiteX2" fmla="*/ 13346 w 13346"/>
              <a:gd name="connsiteY2" fmla="*/ 0 h 20029"/>
              <a:gd name="connsiteX3" fmla="*/ 6943 w 13346"/>
              <a:gd name="connsiteY3" fmla="*/ 19971 h 20029"/>
              <a:gd name="connsiteX4" fmla="*/ 0 w 13346"/>
              <a:gd name="connsiteY4" fmla="*/ 20029 h 20029"/>
              <a:gd name="connsiteX0" fmla="*/ 0 w 13346"/>
              <a:gd name="connsiteY0" fmla="*/ 19942 h 19971"/>
              <a:gd name="connsiteX1" fmla="*/ 6226 w 13346"/>
              <a:gd name="connsiteY1" fmla="*/ 0 h 19971"/>
              <a:gd name="connsiteX2" fmla="*/ 13346 w 13346"/>
              <a:gd name="connsiteY2" fmla="*/ 0 h 19971"/>
              <a:gd name="connsiteX3" fmla="*/ 6943 w 13346"/>
              <a:gd name="connsiteY3" fmla="*/ 19971 h 19971"/>
              <a:gd name="connsiteX4" fmla="*/ 0 w 13346"/>
              <a:gd name="connsiteY4" fmla="*/ 19942 h 19971"/>
              <a:gd name="connsiteX0" fmla="*/ 0 w 13754"/>
              <a:gd name="connsiteY0" fmla="*/ 19897 h 19971"/>
              <a:gd name="connsiteX1" fmla="*/ 6634 w 13754"/>
              <a:gd name="connsiteY1" fmla="*/ 0 h 19971"/>
              <a:gd name="connsiteX2" fmla="*/ 13754 w 13754"/>
              <a:gd name="connsiteY2" fmla="*/ 0 h 19971"/>
              <a:gd name="connsiteX3" fmla="*/ 7351 w 13754"/>
              <a:gd name="connsiteY3" fmla="*/ 19971 h 19971"/>
              <a:gd name="connsiteX4" fmla="*/ 0 w 13754"/>
              <a:gd name="connsiteY4" fmla="*/ 19897 h 19971"/>
              <a:gd name="connsiteX0" fmla="*/ 0 w 13634"/>
              <a:gd name="connsiteY0" fmla="*/ 19976 h 19976"/>
              <a:gd name="connsiteX1" fmla="*/ 6514 w 13634"/>
              <a:gd name="connsiteY1" fmla="*/ 0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3634"/>
              <a:gd name="connsiteY0" fmla="*/ 19976 h 19976"/>
              <a:gd name="connsiteX1" fmla="*/ 8589 w 13634"/>
              <a:gd name="connsiteY1" fmla="*/ 695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3634"/>
              <a:gd name="connsiteY0" fmla="*/ 19976 h 19976"/>
              <a:gd name="connsiteX1" fmla="*/ 6934 w 13634"/>
              <a:gd name="connsiteY1" fmla="*/ 377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4447"/>
              <a:gd name="connsiteY0" fmla="*/ 19738 h 19971"/>
              <a:gd name="connsiteX1" fmla="*/ 7747 w 14447"/>
              <a:gd name="connsiteY1" fmla="*/ 377 h 19971"/>
              <a:gd name="connsiteX2" fmla="*/ 14447 w 14447"/>
              <a:gd name="connsiteY2" fmla="*/ 0 h 19971"/>
              <a:gd name="connsiteX3" fmla="*/ 8044 w 14447"/>
              <a:gd name="connsiteY3" fmla="*/ 19971 h 19971"/>
              <a:gd name="connsiteX4" fmla="*/ 0 w 14447"/>
              <a:gd name="connsiteY4" fmla="*/ 19738 h 19971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5604 w 14447"/>
              <a:gd name="connsiteY3" fmla="*/ 19614 h 19738"/>
              <a:gd name="connsiteX4" fmla="*/ 0 w 14447"/>
              <a:gd name="connsiteY4" fmla="*/ 19738 h 19738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4370 w 14447"/>
              <a:gd name="connsiteY3" fmla="*/ 19495 h 19738"/>
              <a:gd name="connsiteX4" fmla="*/ 0 w 14447"/>
              <a:gd name="connsiteY4" fmla="*/ 19738 h 19738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4931 w 14447"/>
              <a:gd name="connsiteY3" fmla="*/ 19713 h 19738"/>
              <a:gd name="connsiteX4" fmla="*/ 0 w 14447"/>
              <a:gd name="connsiteY4" fmla="*/ 19738 h 19738"/>
              <a:gd name="connsiteX0" fmla="*/ 0 w 12989"/>
              <a:gd name="connsiteY0" fmla="*/ 19817 h 19817"/>
              <a:gd name="connsiteX1" fmla="*/ 7747 w 12989"/>
              <a:gd name="connsiteY1" fmla="*/ 456 h 19817"/>
              <a:gd name="connsiteX2" fmla="*/ 12989 w 12989"/>
              <a:gd name="connsiteY2" fmla="*/ 0 h 19817"/>
              <a:gd name="connsiteX3" fmla="*/ 4931 w 12989"/>
              <a:gd name="connsiteY3" fmla="*/ 19792 h 19817"/>
              <a:gd name="connsiteX4" fmla="*/ 0 w 12989"/>
              <a:gd name="connsiteY4" fmla="*/ 19817 h 19817"/>
              <a:gd name="connsiteX0" fmla="*/ 0 w 14083"/>
              <a:gd name="connsiteY0" fmla="*/ 20075 h 20075"/>
              <a:gd name="connsiteX1" fmla="*/ 7747 w 14083"/>
              <a:gd name="connsiteY1" fmla="*/ 714 h 20075"/>
              <a:gd name="connsiteX2" fmla="*/ 14083 w 14083"/>
              <a:gd name="connsiteY2" fmla="*/ 0 h 20075"/>
              <a:gd name="connsiteX3" fmla="*/ 4931 w 14083"/>
              <a:gd name="connsiteY3" fmla="*/ 20050 h 20075"/>
              <a:gd name="connsiteX4" fmla="*/ 0 w 14083"/>
              <a:gd name="connsiteY4" fmla="*/ 20075 h 20075"/>
              <a:gd name="connsiteX0" fmla="*/ 0 w 14083"/>
              <a:gd name="connsiteY0" fmla="*/ 20075 h 20075"/>
              <a:gd name="connsiteX1" fmla="*/ 7747 w 14083"/>
              <a:gd name="connsiteY1" fmla="*/ 714 h 20075"/>
              <a:gd name="connsiteX2" fmla="*/ 14083 w 14083"/>
              <a:gd name="connsiteY2" fmla="*/ 0 h 20075"/>
              <a:gd name="connsiteX3" fmla="*/ 5436 w 14083"/>
              <a:gd name="connsiteY3" fmla="*/ 19911 h 20075"/>
              <a:gd name="connsiteX4" fmla="*/ 0 w 14083"/>
              <a:gd name="connsiteY4" fmla="*/ 20075 h 20075"/>
              <a:gd name="connsiteX0" fmla="*/ 0 w 14083"/>
              <a:gd name="connsiteY0" fmla="*/ 20075 h 20075"/>
              <a:gd name="connsiteX1" fmla="*/ 9822 w 14083"/>
              <a:gd name="connsiteY1" fmla="*/ 516 h 20075"/>
              <a:gd name="connsiteX2" fmla="*/ 14083 w 14083"/>
              <a:gd name="connsiteY2" fmla="*/ 0 h 20075"/>
              <a:gd name="connsiteX3" fmla="*/ 5436 w 14083"/>
              <a:gd name="connsiteY3" fmla="*/ 19911 h 20075"/>
              <a:gd name="connsiteX4" fmla="*/ 0 w 14083"/>
              <a:gd name="connsiteY4" fmla="*/ 20075 h 20075"/>
              <a:gd name="connsiteX0" fmla="*/ 0 w 14083"/>
              <a:gd name="connsiteY0" fmla="*/ 20115 h 20115"/>
              <a:gd name="connsiteX1" fmla="*/ 8308 w 14083"/>
              <a:gd name="connsiteY1" fmla="*/ 0 h 20115"/>
              <a:gd name="connsiteX2" fmla="*/ 14083 w 14083"/>
              <a:gd name="connsiteY2" fmla="*/ 40 h 20115"/>
              <a:gd name="connsiteX3" fmla="*/ 5436 w 14083"/>
              <a:gd name="connsiteY3" fmla="*/ 19951 h 20115"/>
              <a:gd name="connsiteX4" fmla="*/ 0 w 14083"/>
              <a:gd name="connsiteY4" fmla="*/ 20115 h 20115"/>
              <a:gd name="connsiteX0" fmla="*/ 0 w 14027"/>
              <a:gd name="connsiteY0" fmla="*/ 20115 h 20115"/>
              <a:gd name="connsiteX1" fmla="*/ 8308 w 14027"/>
              <a:gd name="connsiteY1" fmla="*/ 0 h 20115"/>
              <a:gd name="connsiteX2" fmla="*/ 14027 w 14027"/>
              <a:gd name="connsiteY2" fmla="*/ 0 h 20115"/>
              <a:gd name="connsiteX3" fmla="*/ 5436 w 14027"/>
              <a:gd name="connsiteY3" fmla="*/ 19951 h 20115"/>
              <a:gd name="connsiteX4" fmla="*/ 0 w 14027"/>
              <a:gd name="connsiteY4" fmla="*/ 20115 h 20115"/>
              <a:gd name="connsiteX0" fmla="*/ 0 w 14111"/>
              <a:gd name="connsiteY0" fmla="*/ 19996 h 19996"/>
              <a:gd name="connsiteX1" fmla="*/ 8392 w 14111"/>
              <a:gd name="connsiteY1" fmla="*/ 0 h 19996"/>
              <a:gd name="connsiteX2" fmla="*/ 14111 w 14111"/>
              <a:gd name="connsiteY2" fmla="*/ 0 h 19996"/>
              <a:gd name="connsiteX3" fmla="*/ 5520 w 14111"/>
              <a:gd name="connsiteY3" fmla="*/ 19951 h 19996"/>
              <a:gd name="connsiteX4" fmla="*/ 0 w 14111"/>
              <a:gd name="connsiteY4" fmla="*/ 19996 h 19996"/>
              <a:gd name="connsiteX0" fmla="*/ 0 w 12747"/>
              <a:gd name="connsiteY0" fmla="*/ 19996 h 19996"/>
              <a:gd name="connsiteX1" fmla="*/ 7028 w 12747"/>
              <a:gd name="connsiteY1" fmla="*/ 0 h 19996"/>
              <a:gd name="connsiteX2" fmla="*/ 12747 w 12747"/>
              <a:gd name="connsiteY2" fmla="*/ 0 h 19996"/>
              <a:gd name="connsiteX3" fmla="*/ 4156 w 12747"/>
              <a:gd name="connsiteY3" fmla="*/ 19951 h 19996"/>
              <a:gd name="connsiteX4" fmla="*/ 0 w 12747"/>
              <a:gd name="connsiteY4" fmla="*/ 19996 h 19996"/>
              <a:gd name="connsiteX0" fmla="*/ 0 w 12747"/>
              <a:gd name="connsiteY0" fmla="*/ 19996 h 19996"/>
              <a:gd name="connsiteX1" fmla="*/ 7028 w 12747"/>
              <a:gd name="connsiteY1" fmla="*/ 0 h 19996"/>
              <a:gd name="connsiteX2" fmla="*/ 12747 w 12747"/>
              <a:gd name="connsiteY2" fmla="*/ 0 h 19996"/>
              <a:gd name="connsiteX3" fmla="*/ 5659 w 12747"/>
              <a:gd name="connsiteY3" fmla="*/ 19975 h 19996"/>
              <a:gd name="connsiteX4" fmla="*/ 0 w 12747"/>
              <a:gd name="connsiteY4" fmla="*/ 19996 h 19996"/>
              <a:gd name="connsiteX0" fmla="*/ 0 w 13508"/>
              <a:gd name="connsiteY0" fmla="*/ 19996 h 19996"/>
              <a:gd name="connsiteX1" fmla="*/ 7028 w 13508"/>
              <a:gd name="connsiteY1" fmla="*/ 0 h 19996"/>
              <a:gd name="connsiteX2" fmla="*/ 13508 w 13508"/>
              <a:gd name="connsiteY2" fmla="*/ 26 h 19996"/>
              <a:gd name="connsiteX3" fmla="*/ 5659 w 13508"/>
              <a:gd name="connsiteY3" fmla="*/ 19975 h 19996"/>
              <a:gd name="connsiteX4" fmla="*/ 0 w 13508"/>
              <a:gd name="connsiteY4" fmla="*/ 19996 h 19996"/>
              <a:gd name="connsiteX0" fmla="*/ 0 w 13540"/>
              <a:gd name="connsiteY0" fmla="*/ 19996 h 19996"/>
              <a:gd name="connsiteX1" fmla="*/ 7028 w 13540"/>
              <a:gd name="connsiteY1" fmla="*/ 0 h 19996"/>
              <a:gd name="connsiteX2" fmla="*/ 13540 w 13540"/>
              <a:gd name="connsiteY2" fmla="*/ 0 h 19996"/>
              <a:gd name="connsiteX3" fmla="*/ 5659 w 13540"/>
              <a:gd name="connsiteY3" fmla="*/ 19975 h 19996"/>
              <a:gd name="connsiteX4" fmla="*/ 0 w 13540"/>
              <a:gd name="connsiteY4" fmla="*/ 19996 h 19996"/>
              <a:gd name="connsiteX0" fmla="*/ 0 w 13572"/>
              <a:gd name="connsiteY0" fmla="*/ 19996 h 19996"/>
              <a:gd name="connsiteX1" fmla="*/ 7028 w 13572"/>
              <a:gd name="connsiteY1" fmla="*/ 0 h 19996"/>
              <a:gd name="connsiteX2" fmla="*/ 13572 w 13572"/>
              <a:gd name="connsiteY2" fmla="*/ 0 h 19996"/>
              <a:gd name="connsiteX3" fmla="*/ 5659 w 13572"/>
              <a:gd name="connsiteY3" fmla="*/ 19975 h 19996"/>
              <a:gd name="connsiteX4" fmla="*/ 0 w 13572"/>
              <a:gd name="connsiteY4" fmla="*/ 19996 h 19996"/>
              <a:gd name="connsiteX0" fmla="*/ 0 w 13699"/>
              <a:gd name="connsiteY0" fmla="*/ 19917 h 19975"/>
              <a:gd name="connsiteX1" fmla="*/ 7155 w 13699"/>
              <a:gd name="connsiteY1" fmla="*/ 0 h 19975"/>
              <a:gd name="connsiteX2" fmla="*/ 13699 w 13699"/>
              <a:gd name="connsiteY2" fmla="*/ 0 h 19975"/>
              <a:gd name="connsiteX3" fmla="*/ 5786 w 13699"/>
              <a:gd name="connsiteY3" fmla="*/ 19975 h 19975"/>
              <a:gd name="connsiteX4" fmla="*/ 0 w 13699"/>
              <a:gd name="connsiteY4" fmla="*/ 19917 h 19975"/>
              <a:gd name="connsiteX0" fmla="*/ 0 w 13699"/>
              <a:gd name="connsiteY0" fmla="*/ 19917 h 19923"/>
              <a:gd name="connsiteX1" fmla="*/ 7155 w 13699"/>
              <a:gd name="connsiteY1" fmla="*/ 0 h 19923"/>
              <a:gd name="connsiteX2" fmla="*/ 13699 w 13699"/>
              <a:gd name="connsiteY2" fmla="*/ 0 h 19923"/>
              <a:gd name="connsiteX3" fmla="*/ 6325 w 13699"/>
              <a:gd name="connsiteY3" fmla="*/ 19923 h 19923"/>
              <a:gd name="connsiteX4" fmla="*/ 0 w 13699"/>
              <a:gd name="connsiteY4" fmla="*/ 19917 h 19923"/>
              <a:gd name="connsiteX0" fmla="*/ 0 w 13699"/>
              <a:gd name="connsiteY0" fmla="*/ 19917 h 19923"/>
              <a:gd name="connsiteX1" fmla="*/ 7155 w 13699"/>
              <a:gd name="connsiteY1" fmla="*/ 0 h 19923"/>
              <a:gd name="connsiteX2" fmla="*/ 13699 w 13699"/>
              <a:gd name="connsiteY2" fmla="*/ 0 h 19923"/>
              <a:gd name="connsiteX3" fmla="*/ 6357 w 13699"/>
              <a:gd name="connsiteY3" fmla="*/ 19923 h 19923"/>
              <a:gd name="connsiteX4" fmla="*/ 0 w 13699"/>
              <a:gd name="connsiteY4" fmla="*/ 19917 h 1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9" h="19923">
                <a:moveTo>
                  <a:pt x="0" y="19917"/>
                </a:moveTo>
                <a:lnTo>
                  <a:pt x="7155" y="0"/>
                </a:lnTo>
                <a:lnTo>
                  <a:pt x="13699" y="0"/>
                </a:lnTo>
                <a:lnTo>
                  <a:pt x="6357" y="19923"/>
                </a:lnTo>
                <a:lnTo>
                  <a:pt x="0" y="199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563473-4E8A-4207-AA89-8AE4BAC07F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45761" y="3674797"/>
            <a:ext cx="7048500" cy="148113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77269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ata 19">
            <a:extLst>
              <a:ext uri="{FF2B5EF4-FFF2-40B4-BE49-F238E27FC236}">
                <a16:creationId xmlns:a16="http://schemas.microsoft.com/office/drawing/2014/main" id="{B981D696-E285-453F-9736-F8B25235155B}"/>
              </a:ext>
            </a:extLst>
          </p:cNvPr>
          <p:cNvSpPr/>
          <p:nvPr userDrawn="1"/>
        </p:nvSpPr>
        <p:spPr>
          <a:xfrm>
            <a:off x="9390220" y="-1"/>
            <a:ext cx="1538233" cy="49530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117"/>
              <a:gd name="connsiteY0" fmla="*/ 10058 h 10058"/>
              <a:gd name="connsiteX1" fmla="*/ 2117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3731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7060 w 10117"/>
              <a:gd name="connsiteY3" fmla="*/ 10058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6708 w 10117"/>
              <a:gd name="connsiteY3" fmla="*/ 10058 h 10058"/>
              <a:gd name="connsiteX4" fmla="*/ 0 w 10117"/>
              <a:gd name="connsiteY4" fmla="*/ 10058 h 10058"/>
              <a:gd name="connsiteX0" fmla="*/ 0 w 10117"/>
              <a:gd name="connsiteY0" fmla="*/ 10058 h 10116"/>
              <a:gd name="connsiteX1" fmla="*/ 2997 w 10117"/>
              <a:gd name="connsiteY1" fmla="*/ 0 h 10116"/>
              <a:gd name="connsiteX2" fmla="*/ 10117 w 10117"/>
              <a:gd name="connsiteY2" fmla="*/ 0 h 10116"/>
              <a:gd name="connsiteX3" fmla="*/ 6767 w 10117"/>
              <a:gd name="connsiteY3" fmla="*/ 10116 h 10116"/>
              <a:gd name="connsiteX4" fmla="*/ 0 w 10117"/>
              <a:gd name="connsiteY4" fmla="*/ 10058 h 10116"/>
              <a:gd name="connsiteX0" fmla="*/ 0 w 10264"/>
              <a:gd name="connsiteY0" fmla="*/ 10116 h 10116"/>
              <a:gd name="connsiteX1" fmla="*/ 3144 w 10264"/>
              <a:gd name="connsiteY1" fmla="*/ 0 h 10116"/>
              <a:gd name="connsiteX2" fmla="*/ 10264 w 10264"/>
              <a:gd name="connsiteY2" fmla="*/ 0 h 10116"/>
              <a:gd name="connsiteX3" fmla="*/ 6914 w 10264"/>
              <a:gd name="connsiteY3" fmla="*/ 10116 h 10116"/>
              <a:gd name="connsiteX4" fmla="*/ 0 w 10264"/>
              <a:gd name="connsiteY4" fmla="*/ 10116 h 10116"/>
              <a:gd name="connsiteX0" fmla="*/ 0 w 10264"/>
              <a:gd name="connsiteY0" fmla="*/ 10116 h 10145"/>
              <a:gd name="connsiteX1" fmla="*/ 3144 w 10264"/>
              <a:gd name="connsiteY1" fmla="*/ 0 h 10145"/>
              <a:gd name="connsiteX2" fmla="*/ 10264 w 10264"/>
              <a:gd name="connsiteY2" fmla="*/ 0 h 10145"/>
              <a:gd name="connsiteX3" fmla="*/ 7002 w 10264"/>
              <a:gd name="connsiteY3" fmla="*/ 10145 h 10145"/>
              <a:gd name="connsiteX4" fmla="*/ 0 w 10264"/>
              <a:gd name="connsiteY4" fmla="*/ 10116 h 10145"/>
              <a:gd name="connsiteX0" fmla="*/ 0 w 13434"/>
              <a:gd name="connsiteY0" fmla="*/ 20349 h 20349"/>
              <a:gd name="connsiteX1" fmla="*/ 6314 w 13434"/>
              <a:gd name="connsiteY1" fmla="*/ 0 h 20349"/>
              <a:gd name="connsiteX2" fmla="*/ 13434 w 13434"/>
              <a:gd name="connsiteY2" fmla="*/ 0 h 20349"/>
              <a:gd name="connsiteX3" fmla="*/ 10172 w 13434"/>
              <a:gd name="connsiteY3" fmla="*/ 10145 h 20349"/>
              <a:gd name="connsiteX4" fmla="*/ 0 w 13434"/>
              <a:gd name="connsiteY4" fmla="*/ 20349 h 20349"/>
              <a:gd name="connsiteX0" fmla="*/ 0 w 13434"/>
              <a:gd name="connsiteY0" fmla="*/ 20349 h 20349"/>
              <a:gd name="connsiteX1" fmla="*/ 6314 w 13434"/>
              <a:gd name="connsiteY1" fmla="*/ 0 h 20349"/>
              <a:gd name="connsiteX2" fmla="*/ 13434 w 13434"/>
              <a:gd name="connsiteY2" fmla="*/ 0 h 20349"/>
              <a:gd name="connsiteX3" fmla="*/ 7031 w 13434"/>
              <a:gd name="connsiteY3" fmla="*/ 19971 h 20349"/>
              <a:gd name="connsiteX4" fmla="*/ 0 w 13434"/>
              <a:gd name="connsiteY4" fmla="*/ 20349 h 20349"/>
              <a:gd name="connsiteX0" fmla="*/ 0 w 13346"/>
              <a:gd name="connsiteY0" fmla="*/ 20029 h 20029"/>
              <a:gd name="connsiteX1" fmla="*/ 6226 w 13346"/>
              <a:gd name="connsiteY1" fmla="*/ 0 h 20029"/>
              <a:gd name="connsiteX2" fmla="*/ 13346 w 13346"/>
              <a:gd name="connsiteY2" fmla="*/ 0 h 20029"/>
              <a:gd name="connsiteX3" fmla="*/ 6943 w 13346"/>
              <a:gd name="connsiteY3" fmla="*/ 19971 h 20029"/>
              <a:gd name="connsiteX4" fmla="*/ 0 w 13346"/>
              <a:gd name="connsiteY4" fmla="*/ 20029 h 20029"/>
              <a:gd name="connsiteX0" fmla="*/ 0 w 13346"/>
              <a:gd name="connsiteY0" fmla="*/ 20087 h 20087"/>
              <a:gd name="connsiteX1" fmla="*/ 6226 w 13346"/>
              <a:gd name="connsiteY1" fmla="*/ 0 h 20087"/>
              <a:gd name="connsiteX2" fmla="*/ 13346 w 13346"/>
              <a:gd name="connsiteY2" fmla="*/ 0 h 20087"/>
              <a:gd name="connsiteX3" fmla="*/ 6943 w 13346"/>
              <a:gd name="connsiteY3" fmla="*/ 19971 h 20087"/>
              <a:gd name="connsiteX4" fmla="*/ 0 w 13346"/>
              <a:gd name="connsiteY4" fmla="*/ 20087 h 20087"/>
              <a:gd name="connsiteX0" fmla="*/ 0 w 13317"/>
              <a:gd name="connsiteY0" fmla="*/ 19942 h 19971"/>
              <a:gd name="connsiteX1" fmla="*/ 6197 w 13317"/>
              <a:gd name="connsiteY1" fmla="*/ 0 h 19971"/>
              <a:gd name="connsiteX2" fmla="*/ 13317 w 13317"/>
              <a:gd name="connsiteY2" fmla="*/ 0 h 19971"/>
              <a:gd name="connsiteX3" fmla="*/ 6914 w 13317"/>
              <a:gd name="connsiteY3" fmla="*/ 19971 h 19971"/>
              <a:gd name="connsiteX4" fmla="*/ 0 w 13317"/>
              <a:gd name="connsiteY4" fmla="*/ 19942 h 19971"/>
              <a:gd name="connsiteX0" fmla="*/ 0 w 13346"/>
              <a:gd name="connsiteY0" fmla="*/ 20029 h 20029"/>
              <a:gd name="connsiteX1" fmla="*/ 6226 w 13346"/>
              <a:gd name="connsiteY1" fmla="*/ 0 h 20029"/>
              <a:gd name="connsiteX2" fmla="*/ 13346 w 13346"/>
              <a:gd name="connsiteY2" fmla="*/ 0 h 20029"/>
              <a:gd name="connsiteX3" fmla="*/ 6943 w 13346"/>
              <a:gd name="connsiteY3" fmla="*/ 19971 h 20029"/>
              <a:gd name="connsiteX4" fmla="*/ 0 w 13346"/>
              <a:gd name="connsiteY4" fmla="*/ 20029 h 20029"/>
              <a:gd name="connsiteX0" fmla="*/ 0 w 13346"/>
              <a:gd name="connsiteY0" fmla="*/ 19942 h 19971"/>
              <a:gd name="connsiteX1" fmla="*/ 6226 w 13346"/>
              <a:gd name="connsiteY1" fmla="*/ 0 h 19971"/>
              <a:gd name="connsiteX2" fmla="*/ 13346 w 13346"/>
              <a:gd name="connsiteY2" fmla="*/ 0 h 19971"/>
              <a:gd name="connsiteX3" fmla="*/ 6943 w 13346"/>
              <a:gd name="connsiteY3" fmla="*/ 19971 h 19971"/>
              <a:gd name="connsiteX4" fmla="*/ 0 w 13346"/>
              <a:gd name="connsiteY4" fmla="*/ 19942 h 19971"/>
              <a:gd name="connsiteX0" fmla="*/ 0 w 13754"/>
              <a:gd name="connsiteY0" fmla="*/ 19897 h 19971"/>
              <a:gd name="connsiteX1" fmla="*/ 6634 w 13754"/>
              <a:gd name="connsiteY1" fmla="*/ 0 h 19971"/>
              <a:gd name="connsiteX2" fmla="*/ 13754 w 13754"/>
              <a:gd name="connsiteY2" fmla="*/ 0 h 19971"/>
              <a:gd name="connsiteX3" fmla="*/ 7351 w 13754"/>
              <a:gd name="connsiteY3" fmla="*/ 19971 h 19971"/>
              <a:gd name="connsiteX4" fmla="*/ 0 w 13754"/>
              <a:gd name="connsiteY4" fmla="*/ 19897 h 19971"/>
              <a:gd name="connsiteX0" fmla="*/ 0 w 13634"/>
              <a:gd name="connsiteY0" fmla="*/ 19976 h 19976"/>
              <a:gd name="connsiteX1" fmla="*/ 6514 w 13634"/>
              <a:gd name="connsiteY1" fmla="*/ 0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3634"/>
              <a:gd name="connsiteY0" fmla="*/ 19976 h 19976"/>
              <a:gd name="connsiteX1" fmla="*/ 8589 w 13634"/>
              <a:gd name="connsiteY1" fmla="*/ 695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3634"/>
              <a:gd name="connsiteY0" fmla="*/ 19976 h 19976"/>
              <a:gd name="connsiteX1" fmla="*/ 6934 w 13634"/>
              <a:gd name="connsiteY1" fmla="*/ 377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4447"/>
              <a:gd name="connsiteY0" fmla="*/ 19738 h 19971"/>
              <a:gd name="connsiteX1" fmla="*/ 7747 w 14447"/>
              <a:gd name="connsiteY1" fmla="*/ 377 h 19971"/>
              <a:gd name="connsiteX2" fmla="*/ 14447 w 14447"/>
              <a:gd name="connsiteY2" fmla="*/ 0 h 19971"/>
              <a:gd name="connsiteX3" fmla="*/ 8044 w 14447"/>
              <a:gd name="connsiteY3" fmla="*/ 19971 h 19971"/>
              <a:gd name="connsiteX4" fmla="*/ 0 w 14447"/>
              <a:gd name="connsiteY4" fmla="*/ 19738 h 19971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5604 w 14447"/>
              <a:gd name="connsiteY3" fmla="*/ 19614 h 19738"/>
              <a:gd name="connsiteX4" fmla="*/ 0 w 14447"/>
              <a:gd name="connsiteY4" fmla="*/ 19738 h 19738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4370 w 14447"/>
              <a:gd name="connsiteY3" fmla="*/ 19495 h 19738"/>
              <a:gd name="connsiteX4" fmla="*/ 0 w 14447"/>
              <a:gd name="connsiteY4" fmla="*/ 19738 h 19738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4931 w 14447"/>
              <a:gd name="connsiteY3" fmla="*/ 19713 h 19738"/>
              <a:gd name="connsiteX4" fmla="*/ 0 w 14447"/>
              <a:gd name="connsiteY4" fmla="*/ 19738 h 19738"/>
              <a:gd name="connsiteX0" fmla="*/ 0 w 12989"/>
              <a:gd name="connsiteY0" fmla="*/ 19817 h 19817"/>
              <a:gd name="connsiteX1" fmla="*/ 7747 w 12989"/>
              <a:gd name="connsiteY1" fmla="*/ 456 h 19817"/>
              <a:gd name="connsiteX2" fmla="*/ 12989 w 12989"/>
              <a:gd name="connsiteY2" fmla="*/ 0 h 19817"/>
              <a:gd name="connsiteX3" fmla="*/ 4931 w 12989"/>
              <a:gd name="connsiteY3" fmla="*/ 19792 h 19817"/>
              <a:gd name="connsiteX4" fmla="*/ 0 w 12989"/>
              <a:gd name="connsiteY4" fmla="*/ 19817 h 19817"/>
              <a:gd name="connsiteX0" fmla="*/ 0 w 14083"/>
              <a:gd name="connsiteY0" fmla="*/ 20075 h 20075"/>
              <a:gd name="connsiteX1" fmla="*/ 7747 w 14083"/>
              <a:gd name="connsiteY1" fmla="*/ 714 h 20075"/>
              <a:gd name="connsiteX2" fmla="*/ 14083 w 14083"/>
              <a:gd name="connsiteY2" fmla="*/ 0 h 20075"/>
              <a:gd name="connsiteX3" fmla="*/ 4931 w 14083"/>
              <a:gd name="connsiteY3" fmla="*/ 20050 h 20075"/>
              <a:gd name="connsiteX4" fmla="*/ 0 w 14083"/>
              <a:gd name="connsiteY4" fmla="*/ 20075 h 20075"/>
              <a:gd name="connsiteX0" fmla="*/ 0 w 14083"/>
              <a:gd name="connsiteY0" fmla="*/ 20075 h 20075"/>
              <a:gd name="connsiteX1" fmla="*/ 7747 w 14083"/>
              <a:gd name="connsiteY1" fmla="*/ 714 h 20075"/>
              <a:gd name="connsiteX2" fmla="*/ 14083 w 14083"/>
              <a:gd name="connsiteY2" fmla="*/ 0 h 20075"/>
              <a:gd name="connsiteX3" fmla="*/ 5436 w 14083"/>
              <a:gd name="connsiteY3" fmla="*/ 19911 h 20075"/>
              <a:gd name="connsiteX4" fmla="*/ 0 w 14083"/>
              <a:gd name="connsiteY4" fmla="*/ 20075 h 20075"/>
              <a:gd name="connsiteX0" fmla="*/ 0 w 14083"/>
              <a:gd name="connsiteY0" fmla="*/ 20075 h 20075"/>
              <a:gd name="connsiteX1" fmla="*/ 9822 w 14083"/>
              <a:gd name="connsiteY1" fmla="*/ 516 h 20075"/>
              <a:gd name="connsiteX2" fmla="*/ 14083 w 14083"/>
              <a:gd name="connsiteY2" fmla="*/ 0 h 20075"/>
              <a:gd name="connsiteX3" fmla="*/ 5436 w 14083"/>
              <a:gd name="connsiteY3" fmla="*/ 19911 h 20075"/>
              <a:gd name="connsiteX4" fmla="*/ 0 w 14083"/>
              <a:gd name="connsiteY4" fmla="*/ 20075 h 20075"/>
              <a:gd name="connsiteX0" fmla="*/ 0 w 14083"/>
              <a:gd name="connsiteY0" fmla="*/ 20115 h 20115"/>
              <a:gd name="connsiteX1" fmla="*/ 8308 w 14083"/>
              <a:gd name="connsiteY1" fmla="*/ 0 h 20115"/>
              <a:gd name="connsiteX2" fmla="*/ 14083 w 14083"/>
              <a:gd name="connsiteY2" fmla="*/ 40 h 20115"/>
              <a:gd name="connsiteX3" fmla="*/ 5436 w 14083"/>
              <a:gd name="connsiteY3" fmla="*/ 19951 h 20115"/>
              <a:gd name="connsiteX4" fmla="*/ 0 w 14083"/>
              <a:gd name="connsiteY4" fmla="*/ 20115 h 20115"/>
              <a:gd name="connsiteX0" fmla="*/ 0 w 14027"/>
              <a:gd name="connsiteY0" fmla="*/ 20115 h 20115"/>
              <a:gd name="connsiteX1" fmla="*/ 8308 w 14027"/>
              <a:gd name="connsiteY1" fmla="*/ 0 h 20115"/>
              <a:gd name="connsiteX2" fmla="*/ 14027 w 14027"/>
              <a:gd name="connsiteY2" fmla="*/ 0 h 20115"/>
              <a:gd name="connsiteX3" fmla="*/ 5436 w 14027"/>
              <a:gd name="connsiteY3" fmla="*/ 19951 h 20115"/>
              <a:gd name="connsiteX4" fmla="*/ 0 w 14027"/>
              <a:gd name="connsiteY4" fmla="*/ 20115 h 20115"/>
              <a:gd name="connsiteX0" fmla="*/ 0 w 14111"/>
              <a:gd name="connsiteY0" fmla="*/ 19996 h 19996"/>
              <a:gd name="connsiteX1" fmla="*/ 8392 w 14111"/>
              <a:gd name="connsiteY1" fmla="*/ 0 h 19996"/>
              <a:gd name="connsiteX2" fmla="*/ 14111 w 14111"/>
              <a:gd name="connsiteY2" fmla="*/ 0 h 19996"/>
              <a:gd name="connsiteX3" fmla="*/ 5520 w 14111"/>
              <a:gd name="connsiteY3" fmla="*/ 19951 h 19996"/>
              <a:gd name="connsiteX4" fmla="*/ 0 w 14111"/>
              <a:gd name="connsiteY4" fmla="*/ 19996 h 19996"/>
              <a:gd name="connsiteX0" fmla="*/ 0 w 12747"/>
              <a:gd name="connsiteY0" fmla="*/ 19996 h 19996"/>
              <a:gd name="connsiteX1" fmla="*/ 7028 w 12747"/>
              <a:gd name="connsiteY1" fmla="*/ 0 h 19996"/>
              <a:gd name="connsiteX2" fmla="*/ 12747 w 12747"/>
              <a:gd name="connsiteY2" fmla="*/ 0 h 19996"/>
              <a:gd name="connsiteX3" fmla="*/ 4156 w 12747"/>
              <a:gd name="connsiteY3" fmla="*/ 19951 h 19996"/>
              <a:gd name="connsiteX4" fmla="*/ 0 w 12747"/>
              <a:gd name="connsiteY4" fmla="*/ 19996 h 19996"/>
              <a:gd name="connsiteX0" fmla="*/ 0 w 12747"/>
              <a:gd name="connsiteY0" fmla="*/ 19996 h 19996"/>
              <a:gd name="connsiteX1" fmla="*/ 7028 w 12747"/>
              <a:gd name="connsiteY1" fmla="*/ 0 h 19996"/>
              <a:gd name="connsiteX2" fmla="*/ 12747 w 12747"/>
              <a:gd name="connsiteY2" fmla="*/ 0 h 19996"/>
              <a:gd name="connsiteX3" fmla="*/ 5659 w 12747"/>
              <a:gd name="connsiteY3" fmla="*/ 19975 h 19996"/>
              <a:gd name="connsiteX4" fmla="*/ 0 w 12747"/>
              <a:gd name="connsiteY4" fmla="*/ 19996 h 19996"/>
              <a:gd name="connsiteX0" fmla="*/ 0 w 13508"/>
              <a:gd name="connsiteY0" fmla="*/ 19996 h 19996"/>
              <a:gd name="connsiteX1" fmla="*/ 7028 w 13508"/>
              <a:gd name="connsiteY1" fmla="*/ 0 h 19996"/>
              <a:gd name="connsiteX2" fmla="*/ 13508 w 13508"/>
              <a:gd name="connsiteY2" fmla="*/ 26 h 19996"/>
              <a:gd name="connsiteX3" fmla="*/ 5659 w 13508"/>
              <a:gd name="connsiteY3" fmla="*/ 19975 h 19996"/>
              <a:gd name="connsiteX4" fmla="*/ 0 w 13508"/>
              <a:gd name="connsiteY4" fmla="*/ 19996 h 19996"/>
              <a:gd name="connsiteX0" fmla="*/ 0 w 13540"/>
              <a:gd name="connsiteY0" fmla="*/ 19996 h 19996"/>
              <a:gd name="connsiteX1" fmla="*/ 7028 w 13540"/>
              <a:gd name="connsiteY1" fmla="*/ 0 h 19996"/>
              <a:gd name="connsiteX2" fmla="*/ 13540 w 13540"/>
              <a:gd name="connsiteY2" fmla="*/ 0 h 19996"/>
              <a:gd name="connsiteX3" fmla="*/ 5659 w 13540"/>
              <a:gd name="connsiteY3" fmla="*/ 19975 h 19996"/>
              <a:gd name="connsiteX4" fmla="*/ 0 w 13540"/>
              <a:gd name="connsiteY4" fmla="*/ 19996 h 19996"/>
              <a:gd name="connsiteX0" fmla="*/ 0 w 13572"/>
              <a:gd name="connsiteY0" fmla="*/ 19996 h 19996"/>
              <a:gd name="connsiteX1" fmla="*/ 7028 w 13572"/>
              <a:gd name="connsiteY1" fmla="*/ 0 h 19996"/>
              <a:gd name="connsiteX2" fmla="*/ 13572 w 13572"/>
              <a:gd name="connsiteY2" fmla="*/ 0 h 19996"/>
              <a:gd name="connsiteX3" fmla="*/ 5659 w 13572"/>
              <a:gd name="connsiteY3" fmla="*/ 19975 h 19996"/>
              <a:gd name="connsiteX4" fmla="*/ 0 w 13572"/>
              <a:gd name="connsiteY4" fmla="*/ 19996 h 19996"/>
              <a:gd name="connsiteX0" fmla="*/ 0 w 13699"/>
              <a:gd name="connsiteY0" fmla="*/ 19917 h 19975"/>
              <a:gd name="connsiteX1" fmla="*/ 7155 w 13699"/>
              <a:gd name="connsiteY1" fmla="*/ 0 h 19975"/>
              <a:gd name="connsiteX2" fmla="*/ 13699 w 13699"/>
              <a:gd name="connsiteY2" fmla="*/ 0 h 19975"/>
              <a:gd name="connsiteX3" fmla="*/ 5786 w 13699"/>
              <a:gd name="connsiteY3" fmla="*/ 19975 h 19975"/>
              <a:gd name="connsiteX4" fmla="*/ 0 w 13699"/>
              <a:gd name="connsiteY4" fmla="*/ 19917 h 19975"/>
              <a:gd name="connsiteX0" fmla="*/ 0 w 13699"/>
              <a:gd name="connsiteY0" fmla="*/ 19917 h 19923"/>
              <a:gd name="connsiteX1" fmla="*/ 7155 w 13699"/>
              <a:gd name="connsiteY1" fmla="*/ 0 h 19923"/>
              <a:gd name="connsiteX2" fmla="*/ 13699 w 13699"/>
              <a:gd name="connsiteY2" fmla="*/ 0 h 19923"/>
              <a:gd name="connsiteX3" fmla="*/ 6325 w 13699"/>
              <a:gd name="connsiteY3" fmla="*/ 19923 h 19923"/>
              <a:gd name="connsiteX4" fmla="*/ 0 w 13699"/>
              <a:gd name="connsiteY4" fmla="*/ 19917 h 19923"/>
              <a:gd name="connsiteX0" fmla="*/ 0 w 13699"/>
              <a:gd name="connsiteY0" fmla="*/ 19917 h 19923"/>
              <a:gd name="connsiteX1" fmla="*/ 7155 w 13699"/>
              <a:gd name="connsiteY1" fmla="*/ 0 h 19923"/>
              <a:gd name="connsiteX2" fmla="*/ 13699 w 13699"/>
              <a:gd name="connsiteY2" fmla="*/ 0 h 19923"/>
              <a:gd name="connsiteX3" fmla="*/ 6357 w 13699"/>
              <a:gd name="connsiteY3" fmla="*/ 19923 h 19923"/>
              <a:gd name="connsiteX4" fmla="*/ 0 w 13699"/>
              <a:gd name="connsiteY4" fmla="*/ 19917 h 19923"/>
              <a:gd name="connsiteX0" fmla="*/ 0 w 9132"/>
              <a:gd name="connsiteY0" fmla="*/ 7223 h 19923"/>
              <a:gd name="connsiteX1" fmla="*/ 2588 w 9132"/>
              <a:gd name="connsiteY1" fmla="*/ 0 h 19923"/>
              <a:gd name="connsiteX2" fmla="*/ 9132 w 9132"/>
              <a:gd name="connsiteY2" fmla="*/ 0 h 19923"/>
              <a:gd name="connsiteX3" fmla="*/ 1790 w 9132"/>
              <a:gd name="connsiteY3" fmla="*/ 19923 h 19923"/>
              <a:gd name="connsiteX4" fmla="*/ 0 w 9132"/>
              <a:gd name="connsiteY4" fmla="*/ 7223 h 19923"/>
              <a:gd name="connsiteX0" fmla="*/ 0 w 10000"/>
              <a:gd name="connsiteY0" fmla="*/ 3625 h 3694"/>
              <a:gd name="connsiteX1" fmla="*/ 2834 w 10000"/>
              <a:gd name="connsiteY1" fmla="*/ 0 h 3694"/>
              <a:gd name="connsiteX2" fmla="*/ 10000 w 10000"/>
              <a:gd name="connsiteY2" fmla="*/ 0 h 3694"/>
              <a:gd name="connsiteX3" fmla="*/ 7204 w 10000"/>
              <a:gd name="connsiteY3" fmla="*/ 3694 h 3694"/>
              <a:gd name="connsiteX4" fmla="*/ 0 w 10000"/>
              <a:gd name="connsiteY4" fmla="*/ 3625 h 3694"/>
              <a:gd name="connsiteX0" fmla="*/ 0 w 7887"/>
              <a:gd name="connsiteY0" fmla="*/ 2510 h 10000"/>
              <a:gd name="connsiteX1" fmla="*/ 721 w 7887"/>
              <a:gd name="connsiteY1" fmla="*/ 0 h 10000"/>
              <a:gd name="connsiteX2" fmla="*/ 7887 w 7887"/>
              <a:gd name="connsiteY2" fmla="*/ 0 h 10000"/>
              <a:gd name="connsiteX3" fmla="*/ 5091 w 7887"/>
              <a:gd name="connsiteY3" fmla="*/ 10000 h 10000"/>
              <a:gd name="connsiteX4" fmla="*/ 0 w 7887"/>
              <a:gd name="connsiteY4" fmla="*/ 2510 h 10000"/>
              <a:gd name="connsiteX0" fmla="*/ 0 w 10000"/>
              <a:gd name="connsiteY0" fmla="*/ 2510 h 2528"/>
              <a:gd name="connsiteX1" fmla="*/ 914 w 10000"/>
              <a:gd name="connsiteY1" fmla="*/ 0 h 2528"/>
              <a:gd name="connsiteX2" fmla="*/ 10000 w 10000"/>
              <a:gd name="connsiteY2" fmla="*/ 0 h 2528"/>
              <a:gd name="connsiteX3" fmla="*/ 9050 w 10000"/>
              <a:gd name="connsiteY3" fmla="*/ 2528 h 2528"/>
              <a:gd name="connsiteX4" fmla="*/ 0 w 10000"/>
              <a:gd name="connsiteY4" fmla="*/ 2510 h 2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2528">
                <a:moveTo>
                  <a:pt x="0" y="2510"/>
                </a:moveTo>
                <a:lnTo>
                  <a:pt x="914" y="0"/>
                </a:lnTo>
                <a:lnTo>
                  <a:pt x="10000" y="0"/>
                </a:lnTo>
                <a:lnTo>
                  <a:pt x="9050" y="2528"/>
                </a:lnTo>
                <a:lnTo>
                  <a:pt x="0" y="251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lowchart: Data 19">
            <a:extLst>
              <a:ext uri="{FF2B5EF4-FFF2-40B4-BE49-F238E27FC236}">
                <a16:creationId xmlns:a16="http://schemas.microsoft.com/office/drawing/2014/main" id="{5405B9B9-AF72-4531-80AC-BC3DC4F57D93}"/>
              </a:ext>
            </a:extLst>
          </p:cNvPr>
          <p:cNvSpPr/>
          <p:nvPr userDrawn="1"/>
        </p:nvSpPr>
        <p:spPr>
          <a:xfrm>
            <a:off x="7454698" y="3571640"/>
            <a:ext cx="2387794" cy="3286361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117"/>
              <a:gd name="connsiteY0" fmla="*/ 10058 h 10058"/>
              <a:gd name="connsiteX1" fmla="*/ 2117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3731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7060 w 10117"/>
              <a:gd name="connsiteY3" fmla="*/ 10058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6708 w 10117"/>
              <a:gd name="connsiteY3" fmla="*/ 10058 h 10058"/>
              <a:gd name="connsiteX4" fmla="*/ 0 w 10117"/>
              <a:gd name="connsiteY4" fmla="*/ 10058 h 10058"/>
              <a:gd name="connsiteX0" fmla="*/ 0 w 10117"/>
              <a:gd name="connsiteY0" fmla="*/ 10058 h 10116"/>
              <a:gd name="connsiteX1" fmla="*/ 2997 w 10117"/>
              <a:gd name="connsiteY1" fmla="*/ 0 h 10116"/>
              <a:gd name="connsiteX2" fmla="*/ 10117 w 10117"/>
              <a:gd name="connsiteY2" fmla="*/ 0 h 10116"/>
              <a:gd name="connsiteX3" fmla="*/ 6767 w 10117"/>
              <a:gd name="connsiteY3" fmla="*/ 10116 h 10116"/>
              <a:gd name="connsiteX4" fmla="*/ 0 w 10117"/>
              <a:gd name="connsiteY4" fmla="*/ 10058 h 10116"/>
              <a:gd name="connsiteX0" fmla="*/ 0 w 10264"/>
              <a:gd name="connsiteY0" fmla="*/ 10116 h 10116"/>
              <a:gd name="connsiteX1" fmla="*/ 3144 w 10264"/>
              <a:gd name="connsiteY1" fmla="*/ 0 h 10116"/>
              <a:gd name="connsiteX2" fmla="*/ 10264 w 10264"/>
              <a:gd name="connsiteY2" fmla="*/ 0 h 10116"/>
              <a:gd name="connsiteX3" fmla="*/ 6914 w 10264"/>
              <a:gd name="connsiteY3" fmla="*/ 10116 h 10116"/>
              <a:gd name="connsiteX4" fmla="*/ 0 w 10264"/>
              <a:gd name="connsiteY4" fmla="*/ 10116 h 10116"/>
              <a:gd name="connsiteX0" fmla="*/ 0 w 10264"/>
              <a:gd name="connsiteY0" fmla="*/ 10116 h 10145"/>
              <a:gd name="connsiteX1" fmla="*/ 3144 w 10264"/>
              <a:gd name="connsiteY1" fmla="*/ 0 h 10145"/>
              <a:gd name="connsiteX2" fmla="*/ 10264 w 10264"/>
              <a:gd name="connsiteY2" fmla="*/ 0 h 10145"/>
              <a:gd name="connsiteX3" fmla="*/ 7002 w 10264"/>
              <a:gd name="connsiteY3" fmla="*/ 10145 h 10145"/>
              <a:gd name="connsiteX4" fmla="*/ 0 w 10264"/>
              <a:gd name="connsiteY4" fmla="*/ 10116 h 10145"/>
              <a:gd name="connsiteX0" fmla="*/ 0 w 13434"/>
              <a:gd name="connsiteY0" fmla="*/ 20349 h 20349"/>
              <a:gd name="connsiteX1" fmla="*/ 6314 w 13434"/>
              <a:gd name="connsiteY1" fmla="*/ 0 h 20349"/>
              <a:gd name="connsiteX2" fmla="*/ 13434 w 13434"/>
              <a:gd name="connsiteY2" fmla="*/ 0 h 20349"/>
              <a:gd name="connsiteX3" fmla="*/ 10172 w 13434"/>
              <a:gd name="connsiteY3" fmla="*/ 10145 h 20349"/>
              <a:gd name="connsiteX4" fmla="*/ 0 w 13434"/>
              <a:gd name="connsiteY4" fmla="*/ 20349 h 20349"/>
              <a:gd name="connsiteX0" fmla="*/ 0 w 13434"/>
              <a:gd name="connsiteY0" fmla="*/ 20349 h 20349"/>
              <a:gd name="connsiteX1" fmla="*/ 6314 w 13434"/>
              <a:gd name="connsiteY1" fmla="*/ 0 h 20349"/>
              <a:gd name="connsiteX2" fmla="*/ 13434 w 13434"/>
              <a:gd name="connsiteY2" fmla="*/ 0 h 20349"/>
              <a:gd name="connsiteX3" fmla="*/ 7031 w 13434"/>
              <a:gd name="connsiteY3" fmla="*/ 19971 h 20349"/>
              <a:gd name="connsiteX4" fmla="*/ 0 w 13434"/>
              <a:gd name="connsiteY4" fmla="*/ 20349 h 20349"/>
              <a:gd name="connsiteX0" fmla="*/ 0 w 13346"/>
              <a:gd name="connsiteY0" fmla="*/ 20029 h 20029"/>
              <a:gd name="connsiteX1" fmla="*/ 6226 w 13346"/>
              <a:gd name="connsiteY1" fmla="*/ 0 h 20029"/>
              <a:gd name="connsiteX2" fmla="*/ 13346 w 13346"/>
              <a:gd name="connsiteY2" fmla="*/ 0 h 20029"/>
              <a:gd name="connsiteX3" fmla="*/ 6943 w 13346"/>
              <a:gd name="connsiteY3" fmla="*/ 19971 h 20029"/>
              <a:gd name="connsiteX4" fmla="*/ 0 w 13346"/>
              <a:gd name="connsiteY4" fmla="*/ 20029 h 20029"/>
              <a:gd name="connsiteX0" fmla="*/ 0 w 13346"/>
              <a:gd name="connsiteY0" fmla="*/ 20087 h 20087"/>
              <a:gd name="connsiteX1" fmla="*/ 6226 w 13346"/>
              <a:gd name="connsiteY1" fmla="*/ 0 h 20087"/>
              <a:gd name="connsiteX2" fmla="*/ 13346 w 13346"/>
              <a:gd name="connsiteY2" fmla="*/ 0 h 20087"/>
              <a:gd name="connsiteX3" fmla="*/ 6943 w 13346"/>
              <a:gd name="connsiteY3" fmla="*/ 19971 h 20087"/>
              <a:gd name="connsiteX4" fmla="*/ 0 w 13346"/>
              <a:gd name="connsiteY4" fmla="*/ 20087 h 20087"/>
              <a:gd name="connsiteX0" fmla="*/ 0 w 13317"/>
              <a:gd name="connsiteY0" fmla="*/ 19942 h 19971"/>
              <a:gd name="connsiteX1" fmla="*/ 6197 w 13317"/>
              <a:gd name="connsiteY1" fmla="*/ 0 h 19971"/>
              <a:gd name="connsiteX2" fmla="*/ 13317 w 13317"/>
              <a:gd name="connsiteY2" fmla="*/ 0 h 19971"/>
              <a:gd name="connsiteX3" fmla="*/ 6914 w 13317"/>
              <a:gd name="connsiteY3" fmla="*/ 19971 h 19971"/>
              <a:gd name="connsiteX4" fmla="*/ 0 w 13317"/>
              <a:gd name="connsiteY4" fmla="*/ 19942 h 19971"/>
              <a:gd name="connsiteX0" fmla="*/ 0 w 13346"/>
              <a:gd name="connsiteY0" fmla="*/ 20029 h 20029"/>
              <a:gd name="connsiteX1" fmla="*/ 6226 w 13346"/>
              <a:gd name="connsiteY1" fmla="*/ 0 h 20029"/>
              <a:gd name="connsiteX2" fmla="*/ 13346 w 13346"/>
              <a:gd name="connsiteY2" fmla="*/ 0 h 20029"/>
              <a:gd name="connsiteX3" fmla="*/ 6943 w 13346"/>
              <a:gd name="connsiteY3" fmla="*/ 19971 h 20029"/>
              <a:gd name="connsiteX4" fmla="*/ 0 w 13346"/>
              <a:gd name="connsiteY4" fmla="*/ 20029 h 20029"/>
              <a:gd name="connsiteX0" fmla="*/ 0 w 13346"/>
              <a:gd name="connsiteY0" fmla="*/ 19942 h 19971"/>
              <a:gd name="connsiteX1" fmla="*/ 6226 w 13346"/>
              <a:gd name="connsiteY1" fmla="*/ 0 h 19971"/>
              <a:gd name="connsiteX2" fmla="*/ 13346 w 13346"/>
              <a:gd name="connsiteY2" fmla="*/ 0 h 19971"/>
              <a:gd name="connsiteX3" fmla="*/ 6943 w 13346"/>
              <a:gd name="connsiteY3" fmla="*/ 19971 h 19971"/>
              <a:gd name="connsiteX4" fmla="*/ 0 w 13346"/>
              <a:gd name="connsiteY4" fmla="*/ 19942 h 19971"/>
              <a:gd name="connsiteX0" fmla="*/ 0 w 13754"/>
              <a:gd name="connsiteY0" fmla="*/ 19897 h 19971"/>
              <a:gd name="connsiteX1" fmla="*/ 6634 w 13754"/>
              <a:gd name="connsiteY1" fmla="*/ 0 h 19971"/>
              <a:gd name="connsiteX2" fmla="*/ 13754 w 13754"/>
              <a:gd name="connsiteY2" fmla="*/ 0 h 19971"/>
              <a:gd name="connsiteX3" fmla="*/ 7351 w 13754"/>
              <a:gd name="connsiteY3" fmla="*/ 19971 h 19971"/>
              <a:gd name="connsiteX4" fmla="*/ 0 w 13754"/>
              <a:gd name="connsiteY4" fmla="*/ 19897 h 19971"/>
              <a:gd name="connsiteX0" fmla="*/ 0 w 13634"/>
              <a:gd name="connsiteY0" fmla="*/ 19976 h 19976"/>
              <a:gd name="connsiteX1" fmla="*/ 6514 w 13634"/>
              <a:gd name="connsiteY1" fmla="*/ 0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3634"/>
              <a:gd name="connsiteY0" fmla="*/ 19976 h 19976"/>
              <a:gd name="connsiteX1" fmla="*/ 8589 w 13634"/>
              <a:gd name="connsiteY1" fmla="*/ 695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3634"/>
              <a:gd name="connsiteY0" fmla="*/ 19976 h 19976"/>
              <a:gd name="connsiteX1" fmla="*/ 6934 w 13634"/>
              <a:gd name="connsiteY1" fmla="*/ 377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4447"/>
              <a:gd name="connsiteY0" fmla="*/ 19738 h 19971"/>
              <a:gd name="connsiteX1" fmla="*/ 7747 w 14447"/>
              <a:gd name="connsiteY1" fmla="*/ 377 h 19971"/>
              <a:gd name="connsiteX2" fmla="*/ 14447 w 14447"/>
              <a:gd name="connsiteY2" fmla="*/ 0 h 19971"/>
              <a:gd name="connsiteX3" fmla="*/ 8044 w 14447"/>
              <a:gd name="connsiteY3" fmla="*/ 19971 h 19971"/>
              <a:gd name="connsiteX4" fmla="*/ 0 w 14447"/>
              <a:gd name="connsiteY4" fmla="*/ 19738 h 19971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5604 w 14447"/>
              <a:gd name="connsiteY3" fmla="*/ 19614 h 19738"/>
              <a:gd name="connsiteX4" fmla="*/ 0 w 14447"/>
              <a:gd name="connsiteY4" fmla="*/ 19738 h 19738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4370 w 14447"/>
              <a:gd name="connsiteY3" fmla="*/ 19495 h 19738"/>
              <a:gd name="connsiteX4" fmla="*/ 0 w 14447"/>
              <a:gd name="connsiteY4" fmla="*/ 19738 h 19738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4931 w 14447"/>
              <a:gd name="connsiteY3" fmla="*/ 19713 h 19738"/>
              <a:gd name="connsiteX4" fmla="*/ 0 w 14447"/>
              <a:gd name="connsiteY4" fmla="*/ 19738 h 19738"/>
              <a:gd name="connsiteX0" fmla="*/ 0 w 12989"/>
              <a:gd name="connsiteY0" fmla="*/ 19817 h 19817"/>
              <a:gd name="connsiteX1" fmla="*/ 7747 w 12989"/>
              <a:gd name="connsiteY1" fmla="*/ 456 h 19817"/>
              <a:gd name="connsiteX2" fmla="*/ 12989 w 12989"/>
              <a:gd name="connsiteY2" fmla="*/ 0 h 19817"/>
              <a:gd name="connsiteX3" fmla="*/ 4931 w 12989"/>
              <a:gd name="connsiteY3" fmla="*/ 19792 h 19817"/>
              <a:gd name="connsiteX4" fmla="*/ 0 w 12989"/>
              <a:gd name="connsiteY4" fmla="*/ 19817 h 19817"/>
              <a:gd name="connsiteX0" fmla="*/ 0 w 14083"/>
              <a:gd name="connsiteY0" fmla="*/ 20075 h 20075"/>
              <a:gd name="connsiteX1" fmla="*/ 7747 w 14083"/>
              <a:gd name="connsiteY1" fmla="*/ 714 h 20075"/>
              <a:gd name="connsiteX2" fmla="*/ 14083 w 14083"/>
              <a:gd name="connsiteY2" fmla="*/ 0 h 20075"/>
              <a:gd name="connsiteX3" fmla="*/ 4931 w 14083"/>
              <a:gd name="connsiteY3" fmla="*/ 20050 h 20075"/>
              <a:gd name="connsiteX4" fmla="*/ 0 w 14083"/>
              <a:gd name="connsiteY4" fmla="*/ 20075 h 20075"/>
              <a:gd name="connsiteX0" fmla="*/ 0 w 14083"/>
              <a:gd name="connsiteY0" fmla="*/ 20075 h 20075"/>
              <a:gd name="connsiteX1" fmla="*/ 7747 w 14083"/>
              <a:gd name="connsiteY1" fmla="*/ 714 h 20075"/>
              <a:gd name="connsiteX2" fmla="*/ 14083 w 14083"/>
              <a:gd name="connsiteY2" fmla="*/ 0 h 20075"/>
              <a:gd name="connsiteX3" fmla="*/ 5436 w 14083"/>
              <a:gd name="connsiteY3" fmla="*/ 19911 h 20075"/>
              <a:gd name="connsiteX4" fmla="*/ 0 w 14083"/>
              <a:gd name="connsiteY4" fmla="*/ 20075 h 20075"/>
              <a:gd name="connsiteX0" fmla="*/ 0 w 14083"/>
              <a:gd name="connsiteY0" fmla="*/ 20075 h 20075"/>
              <a:gd name="connsiteX1" fmla="*/ 9822 w 14083"/>
              <a:gd name="connsiteY1" fmla="*/ 516 h 20075"/>
              <a:gd name="connsiteX2" fmla="*/ 14083 w 14083"/>
              <a:gd name="connsiteY2" fmla="*/ 0 h 20075"/>
              <a:gd name="connsiteX3" fmla="*/ 5436 w 14083"/>
              <a:gd name="connsiteY3" fmla="*/ 19911 h 20075"/>
              <a:gd name="connsiteX4" fmla="*/ 0 w 14083"/>
              <a:gd name="connsiteY4" fmla="*/ 20075 h 20075"/>
              <a:gd name="connsiteX0" fmla="*/ 0 w 14083"/>
              <a:gd name="connsiteY0" fmla="*/ 20115 h 20115"/>
              <a:gd name="connsiteX1" fmla="*/ 8308 w 14083"/>
              <a:gd name="connsiteY1" fmla="*/ 0 h 20115"/>
              <a:gd name="connsiteX2" fmla="*/ 14083 w 14083"/>
              <a:gd name="connsiteY2" fmla="*/ 40 h 20115"/>
              <a:gd name="connsiteX3" fmla="*/ 5436 w 14083"/>
              <a:gd name="connsiteY3" fmla="*/ 19951 h 20115"/>
              <a:gd name="connsiteX4" fmla="*/ 0 w 14083"/>
              <a:gd name="connsiteY4" fmla="*/ 20115 h 20115"/>
              <a:gd name="connsiteX0" fmla="*/ 0 w 14027"/>
              <a:gd name="connsiteY0" fmla="*/ 20115 h 20115"/>
              <a:gd name="connsiteX1" fmla="*/ 8308 w 14027"/>
              <a:gd name="connsiteY1" fmla="*/ 0 h 20115"/>
              <a:gd name="connsiteX2" fmla="*/ 14027 w 14027"/>
              <a:gd name="connsiteY2" fmla="*/ 0 h 20115"/>
              <a:gd name="connsiteX3" fmla="*/ 5436 w 14027"/>
              <a:gd name="connsiteY3" fmla="*/ 19951 h 20115"/>
              <a:gd name="connsiteX4" fmla="*/ 0 w 14027"/>
              <a:gd name="connsiteY4" fmla="*/ 20115 h 20115"/>
              <a:gd name="connsiteX0" fmla="*/ 0 w 14111"/>
              <a:gd name="connsiteY0" fmla="*/ 19996 h 19996"/>
              <a:gd name="connsiteX1" fmla="*/ 8392 w 14111"/>
              <a:gd name="connsiteY1" fmla="*/ 0 h 19996"/>
              <a:gd name="connsiteX2" fmla="*/ 14111 w 14111"/>
              <a:gd name="connsiteY2" fmla="*/ 0 h 19996"/>
              <a:gd name="connsiteX3" fmla="*/ 5520 w 14111"/>
              <a:gd name="connsiteY3" fmla="*/ 19951 h 19996"/>
              <a:gd name="connsiteX4" fmla="*/ 0 w 14111"/>
              <a:gd name="connsiteY4" fmla="*/ 19996 h 19996"/>
              <a:gd name="connsiteX0" fmla="*/ 0 w 12747"/>
              <a:gd name="connsiteY0" fmla="*/ 19996 h 19996"/>
              <a:gd name="connsiteX1" fmla="*/ 7028 w 12747"/>
              <a:gd name="connsiteY1" fmla="*/ 0 h 19996"/>
              <a:gd name="connsiteX2" fmla="*/ 12747 w 12747"/>
              <a:gd name="connsiteY2" fmla="*/ 0 h 19996"/>
              <a:gd name="connsiteX3" fmla="*/ 4156 w 12747"/>
              <a:gd name="connsiteY3" fmla="*/ 19951 h 19996"/>
              <a:gd name="connsiteX4" fmla="*/ 0 w 12747"/>
              <a:gd name="connsiteY4" fmla="*/ 19996 h 19996"/>
              <a:gd name="connsiteX0" fmla="*/ 0 w 12747"/>
              <a:gd name="connsiteY0" fmla="*/ 19996 h 19996"/>
              <a:gd name="connsiteX1" fmla="*/ 7028 w 12747"/>
              <a:gd name="connsiteY1" fmla="*/ 0 h 19996"/>
              <a:gd name="connsiteX2" fmla="*/ 12747 w 12747"/>
              <a:gd name="connsiteY2" fmla="*/ 0 h 19996"/>
              <a:gd name="connsiteX3" fmla="*/ 5659 w 12747"/>
              <a:gd name="connsiteY3" fmla="*/ 19975 h 19996"/>
              <a:gd name="connsiteX4" fmla="*/ 0 w 12747"/>
              <a:gd name="connsiteY4" fmla="*/ 19996 h 19996"/>
              <a:gd name="connsiteX0" fmla="*/ 0 w 13508"/>
              <a:gd name="connsiteY0" fmla="*/ 19996 h 19996"/>
              <a:gd name="connsiteX1" fmla="*/ 7028 w 13508"/>
              <a:gd name="connsiteY1" fmla="*/ 0 h 19996"/>
              <a:gd name="connsiteX2" fmla="*/ 13508 w 13508"/>
              <a:gd name="connsiteY2" fmla="*/ 26 h 19996"/>
              <a:gd name="connsiteX3" fmla="*/ 5659 w 13508"/>
              <a:gd name="connsiteY3" fmla="*/ 19975 h 19996"/>
              <a:gd name="connsiteX4" fmla="*/ 0 w 13508"/>
              <a:gd name="connsiteY4" fmla="*/ 19996 h 19996"/>
              <a:gd name="connsiteX0" fmla="*/ 0 w 13540"/>
              <a:gd name="connsiteY0" fmla="*/ 19996 h 19996"/>
              <a:gd name="connsiteX1" fmla="*/ 7028 w 13540"/>
              <a:gd name="connsiteY1" fmla="*/ 0 h 19996"/>
              <a:gd name="connsiteX2" fmla="*/ 13540 w 13540"/>
              <a:gd name="connsiteY2" fmla="*/ 0 h 19996"/>
              <a:gd name="connsiteX3" fmla="*/ 5659 w 13540"/>
              <a:gd name="connsiteY3" fmla="*/ 19975 h 19996"/>
              <a:gd name="connsiteX4" fmla="*/ 0 w 13540"/>
              <a:gd name="connsiteY4" fmla="*/ 19996 h 19996"/>
              <a:gd name="connsiteX0" fmla="*/ 0 w 13572"/>
              <a:gd name="connsiteY0" fmla="*/ 19996 h 19996"/>
              <a:gd name="connsiteX1" fmla="*/ 7028 w 13572"/>
              <a:gd name="connsiteY1" fmla="*/ 0 h 19996"/>
              <a:gd name="connsiteX2" fmla="*/ 13572 w 13572"/>
              <a:gd name="connsiteY2" fmla="*/ 0 h 19996"/>
              <a:gd name="connsiteX3" fmla="*/ 5659 w 13572"/>
              <a:gd name="connsiteY3" fmla="*/ 19975 h 19996"/>
              <a:gd name="connsiteX4" fmla="*/ 0 w 13572"/>
              <a:gd name="connsiteY4" fmla="*/ 19996 h 19996"/>
              <a:gd name="connsiteX0" fmla="*/ 0 w 13699"/>
              <a:gd name="connsiteY0" fmla="*/ 19917 h 19975"/>
              <a:gd name="connsiteX1" fmla="*/ 7155 w 13699"/>
              <a:gd name="connsiteY1" fmla="*/ 0 h 19975"/>
              <a:gd name="connsiteX2" fmla="*/ 13699 w 13699"/>
              <a:gd name="connsiteY2" fmla="*/ 0 h 19975"/>
              <a:gd name="connsiteX3" fmla="*/ 5786 w 13699"/>
              <a:gd name="connsiteY3" fmla="*/ 19975 h 19975"/>
              <a:gd name="connsiteX4" fmla="*/ 0 w 13699"/>
              <a:gd name="connsiteY4" fmla="*/ 19917 h 19975"/>
              <a:gd name="connsiteX0" fmla="*/ 0 w 13699"/>
              <a:gd name="connsiteY0" fmla="*/ 19917 h 19923"/>
              <a:gd name="connsiteX1" fmla="*/ 7155 w 13699"/>
              <a:gd name="connsiteY1" fmla="*/ 0 h 19923"/>
              <a:gd name="connsiteX2" fmla="*/ 13699 w 13699"/>
              <a:gd name="connsiteY2" fmla="*/ 0 h 19923"/>
              <a:gd name="connsiteX3" fmla="*/ 6325 w 13699"/>
              <a:gd name="connsiteY3" fmla="*/ 19923 h 19923"/>
              <a:gd name="connsiteX4" fmla="*/ 0 w 13699"/>
              <a:gd name="connsiteY4" fmla="*/ 19917 h 19923"/>
              <a:gd name="connsiteX0" fmla="*/ 0 w 13699"/>
              <a:gd name="connsiteY0" fmla="*/ 19917 h 19923"/>
              <a:gd name="connsiteX1" fmla="*/ 7155 w 13699"/>
              <a:gd name="connsiteY1" fmla="*/ 0 h 19923"/>
              <a:gd name="connsiteX2" fmla="*/ 13699 w 13699"/>
              <a:gd name="connsiteY2" fmla="*/ 0 h 19923"/>
              <a:gd name="connsiteX3" fmla="*/ 6357 w 13699"/>
              <a:gd name="connsiteY3" fmla="*/ 19923 h 19923"/>
              <a:gd name="connsiteX4" fmla="*/ 0 w 13699"/>
              <a:gd name="connsiteY4" fmla="*/ 19917 h 19923"/>
              <a:gd name="connsiteX0" fmla="*/ 0 w 13699"/>
              <a:gd name="connsiteY0" fmla="*/ 19917 h 19923"/>
              <a:gd name="connsiteX1" fmla="*/ 6299 w 13699"/>
              <a:gd name="connsiteY1" fmla="*/ 2513 h 19923"/>
              <a:gd name="connsiteX2" fmla="*/ 13699 w 13699"/>
              <a:gd name="connsiteY2" fmla="*/ 0 h 19923"/>
              <a:gd name="connsiteX3" fmla="*/ 6357 w 13699"/>
              <a:gd name="connsiteY3" fmla="*/ 19923 h 19923"/>
              <a:gd name="connsiteX4" fmla="*/ 0 w 13699"/>
              <a:gd name="connsiteY4" fmla="*/ 19917 h 19923"/>
              <a:gd name="connsiteX0" fmla="*/ 0 w 12716"/>
              <a:gd name="connsiteY0" fmla="*/ 17404 h 17410"/>
              <a:gd name="connsiteX1" fmla="*/ 6299 w 12716"/>
              <a:gd name="connsiteY1" fmla="*/ 0 h 17410"/>
              <a:gd name="connsiteX2" fmla="*/ 12716 w 12716"/>
              <a:gd name="connsiteY2" fmla="*/ 157 h 17410"/>
              <a:gd name="connsiteX3" fmla="*/ 6357 w 12716"/>
              <a:gd name="connsiteY3" fmla="*/ 17410 h 17410"/>
              <a:gd name="connsiteX4" fmla="*/ 0 w 12716"/>
              <a:gd name="connsiteY4" fmla="*/ 17404 h 17410"/>
              <a:gd name="connsiteX0" fmla="*/ 0 w 12716"/>
              <a:gd name="connsiteY0" fmla="*/ 17404 h 17410"/>
              <a:gd name="connsiteX1" fmla="*/ 6299 w 12716"/>
              <a:gd name="connsiteY1" fmla="*/ 0 h 17410"/>
              <a:gd name="connsiteX2" fmla="*/ 12716 w 12716"/>
              <a:gd name="connsiteY2" fmla="*/ 0 h 17410"/>
              <a:gd name="connsiteX3" fmla="*/ 6357 w 12716"/>
              <a:gd name="connsiteY3" fmla="*/ 17410 h 17410"/>
              <a:gd name="connsiteX4" fmla="*/ 0 w 12716"/>
              <a:gd name="connsiteY4" fmla="*/ 17404 h 17410"/>
              <a:gd name="connsiteX0" fmla="*/ 0 w 12716"/>
              <a:gd name="connsiteY0" fmla="*/ 17404 h 17410"/>
              <a:gd name="connsiteX1" fmla="*/ 4999 w 12716"/>
              <a:gd name="connsiteY1" fmla="*/ 3507 h 17410"/>
              <a:gd name="connsiteX2" fmla="*/ 12716 w 12716"/>
              <a:gd name="connsiteY2" fmla="*/ 0 h 17410"/>
              <a:gd name="connsiteX3" fmla="*/ 6357 w 12716"/>
              <a:gd name="connsiteY3" fmla="*/ 17410 h 17410"/>
              <a:gd name="connsiteX4" fmla="*/ 0 w 12716"/>
              <a:gd name="connsiteY4" fmla="*/ 17404 h 17410"/>
              <a:gd name="connsiteX0" fmla="*/ 0 w 11384"/>
              <a:gd name="connsiteY0" fmla="*/ 13949 h 13955"/>
              <a:gd name="connsiteX1" fmla="*/ 4999 w 11384"/>
              <a:gd name="connsiteY1" fmla="*/ 52 h 13955"/>
              <a:gd name="connsiteX2" fmla="*/ 11384 w 11384"/>
              <a:gd name="connsiteY2" fmla="*/ 0 h 13955"/>
              <a:gd name="connsiteX3" fmla="*/ 6357 w 11384"/>
              <a:gd name="connsiteY3" fmla="*/ 13955 h 13955"/>
              <a:gd name="connsiteX4" fmla="*/ 0 w 11384"/>
              <a:gd name="connsiteY4" fmla="*/ 13949 h 13955"/>
              <a:gd name="connsiteX0" fmla="*/ 0 w 11384"/>
              <a:gd name="connsiteY0" fmla="*/ 13949 h 13955"/>
              <a:gd name="connsiteX1" fmla="*/ 4714 w 11384"/>
              <a:gd name="connsiteY1" fmla="*/ 837 h 13955"/>
              <a:gd name="connsiteX2" fmla="*/ 11384 w 11384"/>
              <a:gd name="connsiteY2" fmla="*/ 0 h 13955"/>
              <a:gd name="connsiteX3" fmla="*/ 6357 w 11384"/>
              <a:gd name="connsiteY3" fmla="*/ 13955 h 13955"/>
              <a:gd name="connsiteX4" fmla="*/ 0 w 11384"/>
              <a:gd name="connsiteY4" fmla="*/ 13949 h 13955"/>
              <a:gd name="connsiteX0" fmla="*/ 0 w 11067"/>
              <a:gd name="connsiteY0" fmla="*/ 13112 h 13118"/>
              <a:gd name="connsiteX1" fmla="*/ 4714 w 11067"/>
              <a:gd name="connsiteY1" fmla="*/ 0 h 13118"/>
              <a:gd name="connsiteX2" fmla="*/ 11067 w 11067"/>
              <a:gd name="connsiteY2" fmla="*/ 1 h 13118"/>
              <a:gd name="connsiteX3" fmla="*/ 6357 w 11067"/>
              <a:gd name="connsiteY3" fmla="*/ 13118 h 13118"/>
              <a:gd name="connsiteX4" fmla="*/ 0 w 11067"/>
              <a:gd name="connsiteY4" fmla="*/ 13112 h 13118"/>
              <a:gd name="connsiteX0" fmla="*/ 0 w 11067"/>
              <a:gd name="connsiteY0" fmla="*/ 13111 h 13117"/>
              <a:gd name="connsiteX1" fmla="*/ 3357 w 11067"/>
              <a:gd name="connsiteY1" fmla="*/ 3856 h 13117"/>
              <a:gd name="connsiteX2" fmla="*/ 11067 w 11067"/>
              <a:gd name="connsiteY2" fmla="*/ 0 h 13117"/>
              <a:gd name="connsiteX3" fmla="*/ 6357 w 11067"/>
              <a:gd name="connsiteY3" fmla="*/ 13117 h 13117"/>
              <a:gd name="connsiteX4" fmla="*/ 0 w 11067"/>
              <a:gd name="connsiteY4" fmla="*/ 13111 h 13117"/>
              <a:gd name="connsiteX0" fmla="*/ 0 w 9710"/>
              <a:gd name="connsiteY0" fmla="*/ 9255 h 9261"/>
              <a:gd name="connsiteX1" fmla="*/ 3357 w 9710"/>
              <a:gd name="connsiteY1" fmla="*/ 0 h 9261"/>
              <a:gd name="connsiteX2" fmla="*/ 9710 w 9710"/>
              <a:gd name="connsiteY2" fmla="*/ 26 h 9261"/>
              <a:gd name="connsiteX3" fmla="*/ 6357 w 9710"/>
              <a:gd name="connsiteY3" fmla="*/ 9261 h 9261"/>
              <a:gd name="connsiteX4" fmla="*/ 0 w 9710"/>
              <a:gd name="connsiteY4" fmla="*/ 9255 h 9261"/>
              <a:gd name="connsiteX0" fmla="*/ 0 w 10000"/>
              <a:gd name="connsiteY0" fmla="*/ 9994 h 10000"/>
              <a:gd name="connsiteX1" fmla="*/ 3457 w 10000"/>
              <a:gd name="connsiteY1" fmla="*/ 0 h 10000"/>
              <a:gd name="connsiteX2" fmla="*/ 10000 w 10000"/>
              <a:gd name="connsiteY2" fmla="*/ 82 h 10000"/>
              <a:gd name="connsiteX3" fmla="*/ 6547 w 10000"/>
              <a:gd name="connsiteY3" fmla="*/ 10000 h 10000"/>
              <a:gd name="connsiteX4" fmla="*/ 0 w 10000"/>
              <a:gd name="connsiteY4" fmla="*/ 9994 h 10000"/>
              <a:gd name="connsiteX0" fmla="*/ 0 w 10031"/>
              <a:gd name="connsiteY0" fmla="*/ 9994 h 10000"/>
              <a:gd name="connsiteX1" fmla="*/ 3457 w 10031"/>
              <a:gd name="connsiteY1" fmla="*/ 0 h 10000"/>
              <a:gd name="connsiteX2" fmla="*/ 10031 w 10031"/>
              <a:gd name="connsiteY2" fmla="*/ 1 h 10000"/>
              <a:gd name="connsiteX3" fmla="*/ 6547 w 10031"/>
              <a:gd name="connsiteY3" fmla="*/ 10000 h 10000"/>
              <a:gd name="connsiteX4" fmla="*/ 0 w 10031"/>
              <a:gd name="connsiteY4" fmla="*/ 9994 h 10000"/>
              <a:gd name="connsiteX0" fmla="*/ 0 w 9348"/>
              <a:gd name="connsiteY0" fmla="*/ 9994 h 10000"/>
              <a:gd name="connsiteX1" fmla="*/ 3457 w 9348"/>
              <a:gd name="connsiteY1" fmla="*/ 0 h 10000"/>
              <a:gd name="connsiteX2" fmla="*/ 9348 w 9348"/>
              <a:gd name="connsiteY2" fmla="*/ 1962 h 10000"/>
              <a:gd name="connsiteX3" fmla="*/ 6547 w 9348"/>
              <a:gd name="connsiteY3" fmla="*/ 10000 h 10000"/>
              <a:gd name="connsiteX4" fmla="*/ 0 w 9348"/>
              <a:gd name="connsiteY4" fmla="*/ 9994 h 10000"/>
              <a:gd name="connsiteX0" fmla="*/ 0 w 10000"/>
              <a:gd name="connsiteY0" fmla="*/ 8033 h 8039"/>
              <a:gd name="connsiteX1" fmla="*/ 3000 w 10000"/>
              <a:gd name="connsiteY1" fmla="*/ 0 h 8039"/>
              <a:gd name="connsiteX2" fmla="*/ 10000 w 10000"/>
              <a:gd name="connsiteY2" fmla="*/ 1 h 8039"/>
              <a:gd name="connsiteX3" fmla="*/ 7004 w 10000"/>
              <a:gd name="connsiteY3" fmla="*/ 8039 h 8039"/>
              <a:gd name="connsiteX4" fmla="*/ 0 w 10000"/>
              <a:gd name="connsiteY4" fmla="*/ 8033 h 8039"/>
              <a:gd name="connsiteX0" fmla="*/ 0 w 10631"/>
              <a:gd name="connsiteY0" fmla="*/ 11930 h 11937"/>
              <a:gd name="connsiteX1" fmla="*/ 3000 w 10631"/>
              <a:gd name="connsiteY1" fmla="*/ 1937 h 11937"/>
              <a:gd name="connsiteX2" fmla="*/ 10631 w 10631"/>
              <a:gd name="connsiteY2" fmla="*/ 0 h 11937"/>
              <a:gd name="connsiteX3" fmla="*/ 7004 w 10631"/>
              <a:gd name="connsiteY3" fmla="*/ 11937 h 11937"/>
              <a:gd name="connsiteX4" fmla="*/ 0 w 10631"/>
              <a:gd name="connsiteY4" fmla="*/ 11930 h 11937"/>
              <a:gd name="connsiteX0" fmla="*/ 0 w 10631"/>
              <a:gd name="connsiteY0" fmla="*/ 11998 h 12005"/>
              <a:gd name="connsiteX1" fmla="*/ 3531 w 10631"/>
              <a:gd name="connsiteY1" fmla="*/ 0 h 12005"/>
              <a:gd name="connsiteX2" fmla="*/ 10631 w 10631"/>
              <a:gd name="connsiteY2" fmla="*/ 68 h 12005"/>
              <a:gd name="connsiteX3" fmla="*/ 7004 w 10631"/>
              <a:gd name="connsiteY3" fmla="*/ 12005 h 12005"/>
              <a:gd name="connsiteX4" fmla="*/ 0 w 10631"/>
              <a:gd name="connsiteY4" fmla="*/ 11998 h 12005"/>
              <a:gd name="connsiteX0" fmla="*/ 0 w 10664"/>
              <a:gd name="connsiteY0" fmla="*/ 11998 h 12005"/>
              <a:gd name="connsiteX1" fmla="*/ 3531 w 10664"/>
              <a:gd name="connsiteY1" fmla="*/ 0 h 12005"/>
              <a:gd name="connsiteX2" fmla="*/ 10664 w 10664"/>
              <a:gd name="connsiteY2" fmla="*/ 101 h 12005"/>
              <a:gd name="connsiteX3" fmla="*/ 7004 w 10664"/>
              <a:gd name="connsiteY3" fmla="*/ 12005 h 12005"/>
              <a:gd name="connsiteX4" fmla="*/ 0 w 10664"/>
              <a:gd name="connsiteY4" fmla="*/ 11998 h 12005"/>
              <a:gd name="connsiteX0" fmla="*/ 0 w 10598"/>
              <a:gd name="connsiteY0" fmla="*/ 11998 h 12005"/>
              <a:gd name="connsiteX1" fmla="*/ 3531 w 10598"/>
              <a:gd name="connsiteY1" fmla="*/ 0 h 12005"/>
              <a:gd name="connsiteX2" fmla="*/ 10598 w 10598"/>
              <a:gd name="connsiteY2" fmla="*/ 1 h 12005"/>
              <a:gd name="connsiteX3" fmla="*/ 7004 w 10598"/>
              <a:gd name="connsiteY3" fmla="*/ 12005 h 12005"/>
              <a:gd name="connsiteX4" fmla="*/ 0 w 10598"/>
              <a:gd name="connsiteY4" fmla="*/ 11998 h 12005"/>
              <a:gd name="connsiteX0" fmla="*/ 0 w 10598"/>
              <a:gd name="connsiteY0" fmla="*/ 12031 h 12038"/>
              <a:gd name="connsiteX1" fmla="*/ 3664 w 10598"/>
              <a:gd name="connsiteY1" fmla="*/ 0 h 12038"/>
              <a:gd name="connsiteX2" fmla="*/ 10598 w 10598"/>
              <a:gd name="connsiteY2" fmla="*/ 34 h 12038"/>
              <a:gd name="connsiteX3" fmla="*/ 7004 w 10598"/>
              <a:gd name="connsiteY3" fmla="*/ 12038 h 12038"/>
              <a:gd name="connsiteX4" fmla="*/ 0 w 10598"/>
              <a:gd name="connsiteY4" fmla="*/ 12031 h 12038"/>
              <a:gd name="connsiteX0" fmla="*/ 0 w 10534"/>
              <a:gd name="connsiteY0" fmla="*/ 12031 h 12038"/>
              <a:gd name="connsiteX1" fmla="*/ 3664 w 10534"/>
              <a:gd name="connsiteY1" fmla="*/ 0 h 12038"/>
              <a:gd name="connsiteX2" fmla="*/ 10534 w 10534"/>
              <a:gd name="connsiteY2" fmla="*/ 34 h 12038"/>
              <a:gd name="connsiteX3" fmla="*/ 7004 w 10534"/>
              <a:gd name="connsiteY3" fmla="*/ 12038 h 12038"/>
              <a:gd name="connsiteX4" fmla="*/ 0 w 10534"/>
              <a:gd name="connsiteY4" fmla="*/ 12031 h 12038"/>
              <a:gd name="connsiteX0" fmla="*/ 0 w 10534"/>
              <a:gd name="connsiteY0" fmla="*/ 18962 h 18969"/>
              <a:gd name="connsiteX1" fmla="*/ 5797 w 10534"/>
              <a:gd name="connsiteY1" fmla="*/ 0 h 18969"/>
              <a:gd name="connsiteX2" fmla="*/ 10534 w 10534"/>
              <a:gd name="connsiteY2" fmla="*/ 6965 h 18969"/>
              <a:gd name="connsiteX3" fmla="*/ 7004 w 10534"/>
              <a:gd name="connsiteY3" fmla="*/ 18969 h 18969"/>
              <a:gd name="connsiteX4" fmla="*/ 0 w 10534"/>
              <a:gd name="connsiteY4" fmla="*/ 18962 h 18969"/>
              <a:gd name="connsiteX0" fmla="*/ 0 w 12536"/>
              <a:gd name="connsiteY0" fmla="*/ 18962 h 18969"/>
              <a:gd name="connsiteX1" fmla="*/ 5797 w 12536"/>
              <a:gd name="connsiteY1" fmla="*/ 0 h 18969"/>
              <a:gd name="connsiteX2" fmla="*/ 12536 w 12536"/>
              <a:gd name="connsiteY2" fmla="*/ 68 h 18969"/>
              <a:gd name="connsiteX3" fmla="*/ 7004 w 12536"/>
              <a:gd name="connsiteY3" fmla="*/ 18969 h 18969"/>
              <a:gd name="connsiteX4" fmla="*/ 0 w 12536"/>
              <a:gd name="connsiteY4" fmla="*/ 18962 h 18969"/>
              <a:gd name="connsiteX0" fmla="*/ 0 w 12536"/>
              <a:gd name="connsiteY0" fmla="*/ 18962 h 18969"/>
              <a:gd name="connsiteX1" fmla="*/ 5797 w 12536"/>
              <a:gd name="connsiteY1" fmla="*/ 0 h 18969"/>
              <a:gd name="connsiteX2" fmla="*/ 12536 w 12536"/>
              <a:gd name="connsiteY2" fmla="*/ 0 h 18969"/>
              <a:gd name="connsiteX3" fmla="*/ 7004 w 12536"/>
              <a:gd name="connsiteY3" fmla="*/ 18969 h 18969"/>
              <a:gd name="connsiteX4" fmla="*/ 0 w 12536"/>
              <a:gd name="connsiteY4" fmla="*/ 18962 h 18969"/>
              <a:gd name="connsiteX0" fmla="*/ 0 w 12536"/>
              <a:gd name="connsiteY0" fmla="*/ 18962 h 18969"/>
              <a:gd name="connsiteX1" fmla="*/ 5206 w 12536"/>
              <a:gd name="connsiteY1" fmla="*/ 1946 h 18969"/>
              <a:gd name="connsiteX2" fmla="*/ 12536 w 12536"/>
              <a:gd name="connsiteY2" fmla="*/ 0 h 18969"/>
              <a:gd name="connsiteX3" fmla="*/ 7004 w 12536"/>
              <a:gd name="connsiteY3" fmla="*/ 18969 h 18969"/>
              <a:gd name="connsiteX4" fmla="*/ 0 w 12536"/>
              <a:gd name="connsiteY4" fmla="*/ 18962 h 18969"/>
              <a:gd name="connsiteX0" fmla="*/ 0 w 11978"/>
              <a:gd name="connsiteY0" fmla="*/ 17152 h 17159"/>
              <a:gd name="connsiteX1" fmla="*/ 5206 w 11978"/>
              <a:gd name="connsiteY1" fmla="*/ 136 h 17159"/>
              <a:gd name="connsiteX2" fmla="*/ 11978 w 11978"/>
              <a:gd name="connsiteY2" fmla="*/ 0 h 17159"/>
              <a:gd name="connsiteX3" fmla="*/ 7004 w 11978"/>
              <a:gd name="connsiteY3" fmla="*/ 17159 h 17159"/>
              <a:gd name="connsiteX4" fmla="*/ 0 w 11978"/>
              <a:gd name="connsiteY4" fmla="*/ 17152 h 17159"/>
              <a:gd name="connsiteX0" fmla="*/ 0 w 11912"/>
              <a:gd name="connsiteY0" fmla="*/ 17050 h 17057"/>
              <a:gd name="connsiteX1" fmla="*/ 5206 w 11912"/>
              <a:gd name="connsiteY1" fmla="*/ 34 h 17057"/>
              <a:gd name="connsiteX2" fmla="*/ 11912 w 11912"/>
              <a:gd name="connsiteY2" fmla="*/ 0 h 17057"/>
              <a:gd name="connsiteX3" fmla="*/ 7004 w 11912"/>
              <a:gd name="connsiteY3" fmla="*/ 17057 h 17057"/>
              <a:gd name="connsiteX4" fmla="*/ 0 w 11912"/>
              <a:gd name="connsiteY4" fmla="*/ 17050 h 17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12" h="17057">
                <a:moveTo>
                  <a:pt x="0" y="17050"/>
                </a:moveTo>
                <a:lnTo>
                  <a:pt x="5206" y="34"/>
                </a:lnTo>
                <a:lnTo>
                  <a:pt x="11912" y="0"/>
                </a:lnTo>
                <a:lnTo>
                  <a:pt x="7004" y="17057"/>
                </a:lnTo>
                <a:lnTo>
                  <a:pt x="0" y="1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Picture Placeholder 24">
            <a:extLst>
              <a:ext uri="{FF2B5EF4-FFF2-40B4-BE49-F238E27FC236}">
                <a16:creationId xmlns:a16="http://schemas.microsoft.com/office/drawing/2014/main" id="{8BD72029-F666-4925-914C-C0E5C4B34BA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95300"/>
            <a:ext cx="11682413" cy="6362700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3E56C3CC-DB26-42E6-82A3-E6991F86670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34221" y="5727862"/>
            <a:ext cx="3190118" cy="490099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1400" spc="300" dirty="0">
                <a:solidFill>
                  <a:schemeClr val="accent3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EDIT MASTER SUBTITLE STYLE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6F32170-6904-4185-9CF9-3DC5314121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4673" y="5727862"/>
            <a:ext cx="3052499" cy="490099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1400" spc="300" dirty="0">
                <a:solidFill>
                  <a:schemeClr val="accent3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19832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20E90-FA05-41B6-B652-8EC2ECF6A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A623A-9D49-43D1-A550-B89AC1F25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796" y="1706880"/>
            <a:ext cx="10966795" cy="430232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E60220-D952-4590-9FC1-60A65D3EAE07}"/>
              </a:ext>
            </a:extLst>
          </p:cNvPr>
          <p:cNvSpPr/>
          <p:nvPr userDrawn="1"/>
        </p:nvSpPr>
        <p:spPr>
          <a:xfrm>
            <a:off x="0" y="6757277"/>
            <a:ext cx="12192000" cy="1007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DC12874-88B9-403E-8598-79CCE1C0AC0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97408" y="1229334"/>
            <a:ext cx="10997184" cy="392463"/>
          </a:xfrm>
        </p:spPr>
        <p:txBody>
          <a:bodyPr anchor="b" anchorCtr="0">
            <a:noAutofit/>
          </a:bodyPr>
          <a:lstStyle>
            <a:lvl1pPr marL="0" indent="0">
              <a:buNone/>
              <a:defRPr sz="2000" cap="all" spc="15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0739C4-97C0-4701-BE64-CFFDD134633C}"/>
              </a:ext>
            </a:extLst>
          </p:cNvPr>
          <p:cNvSpPr txBox="1"/>
          <p:nvPr userDrawn="1"/>
        </p:nvSpPr>
        <p:spPr>
          <a:xfrm>
            <a:off x="10961081" y="6338448"/>
            <a:ext cx="6335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83F8B-06E4-4F32-B9E1-B91C79BACF29}" type="slidenum">
              <a:rPr lang="en-US" sz="800" smtClean="0">
                <a:solidFill>
                  <a:schemeClr val="tx1"/>
                </a:solidFill>
              </a:rPr>
              <a:pPr algn="r"/>
              <a:t>‹#›</a:t>
            </a:fld>
            <a:endParaRPr lang="en-US" sz="800" dirty="0">
              <a:solidFill>
                <a:schemeClr val="tx1"/>
              </a:solidFill>
            </a:endParaRPr>
          </a:p>
        </p:txBody>
      </p:sp>
      <p:grpSp>
        <p:nvGrpSpPr>
          <p:cNvPr id="25" name="Group 4">
            <a:extLst>
              <a:ext uri="{FF2B5EF4-FFF2-40B4-BE49-F238E27FC236}">
                <a16:creationId xmlns:a16="http://schemas.microsoft.com/office/drawing/2014/main" id="{5DB51B63-5306-479E-9FFA-3DE852026F5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97409" y="6232874"/>
            <a:ext cx="918951" cy="392463"/>
            <a:chOff x="2023" y="1384"/>
            <a:chExt cx="3634" cy="1552"/>
          </a:xfrm>
          <a:solidFill>
            <a:schemeClr val="tx1"/>
          </a:solidFill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41CC84DF-D732-46A2-B49A-E3BC300122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82" y="1882"/>
              <a:ext cx="374" cy="556"/>
            </a:xfrm>
            <a:custGeom>
              <a:avLst/>
              <a:gdLst>
                <a:gd name="T0" fmla="*/ 374 w 374"/>
                <a:gd name="T1" fmla="*/ 0 h 556"/>
                <a:gd name="T2" fmla="*/ 336 w 374"/>
                <a:gd name="T3" fmla="*/ 116 h 556"/>
                <a:gd name="T4" fmla="*/ 146 w 374"/>
                <a:gd name="T5" fmla="*/ 116 h 556"/>
                <a:gd name="T6" fmla="*/ 146 w 374"/>
                <a:gd name="T7" fmla="*/ 234 h 556"/>
                <a:gd name="T8" fmla="*/ 342 w 374"/>
                <a:gd name="T9" fmla="*/ 234 h 556"/>
                <a:gd name="T10" fmla="*/ 306 w 374"/>
                <a:gd name="T11" fmla="*/ 346 h 556"/>
                <a:gd name="T12" fmla="*/ 146 w 374"/>
                <a:gd name="T13" fmla="*/ 346 h 556"/>
                <a:gd name="T14" fmla="*/ 146 w 374"/>
                <a:gd name="T15" fmla="*/ 556 h 556"/>
                <a:gd name="T16" fmla="*/ 0 w 374"/>
                <a:gd name="T17" fmla="*/ 556 h 556"/>
                <a:gd name="T18" fmla="*/ 0 w 374"/>
                <a:gd name="T19" fmla="*/ 0 h 556"/>
                <a:gd name="T20" fmla="*/ 374 w 374"/>
                <a:gd name="T21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4" h="556">
                  <a:moveTo>
                    <a:pt x="374" y="0"/>
                  </a:moveTo>
                  <a:lnTo>
                    <a:pt x="336" y="116"/>
                  </a:lnTo>
                  <a:lnTo>
                    <a:pt x="146" y="116"/>
                  </a:lnTo>
                  <a:lnTo>
                    <a:pt x="146" y="234"/>
                  </a:lnTo>
                  <a:lnTo>
                    <a:pt x="342" y="234"/>
                  </a:lnTo>
                  <a:lnTo>
                    <a:pt x="306" y="346"/>
                  </a:lnTo>
                  <a:lnTo>
                    <a:pt x="146" y="346"/>
                  </a:lnTo>
                  <a:lnTo>
                    <a:pt x="146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37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F444E4FB-172B-436C-BE62-0382A4C002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82" y="1882"/>
              <a:ext cx="374" cy="556"/>
            </a:xfrm>
            <a:custGeom>
              <a:avLst/>
              <a:gdLst>
                <a:gd name="T0" fmla="*/ 374 w 374"/>
                <a:gd name="T1" fmla="*/ 0 h 556"/>
                <a:gd name="T2" fmla="*/ 336 w 374"/>
                <a:gd name="T3" fmla="*/ 116 h 556"/>
                <a:gd name="T4" fmla="*/ 146 w 374"/>
                <a:gd name="T5" fmla="*/ 116 h 556"/>
                <a:gd name="T6" fmla="*/ 146 w 374"/>
                <a:gd name="T7" fmla="*/ 234 h 556"/>
                <a:gd name="T8" fmla="*/ 342 w 374"/>
                <a:gd name="T9" fmla="*/ 234 h 556"/>
                <a:gd name="T10" fmla="*/ 306 w 374"/>
                <a:gd name="T11" fmla="*/ 346 h 556"/>
                <a:gd name="T12" fmla="*/ 146 w 374"/>
                <a:gd name="T13" fmla="*/ 346 h 556"/>
                <a:gd name="T14" fmla="*/ 146 w 374"/>
                <a:gd name="T15" fmla="*/ 556 h 556"/>
                <a:gd name="T16" fmla="*/ 0 w 374"/>
                <a:gd name="T17" fmla="*/ 556 h 556"/>
                <a:gd name="T18" fmla="*/ 0 w 374"/>
                <a:gd name="T19" fmla="*/ 0 h 556"/>
                <a:gd name="T20" fmla="*/ 374 w 374"/>
                <a:gd name="T21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4" h="556">
                  <a:moveTo>
                    <a:pt x="374" y="0"/>
                  </a:moveTo>
                  <a:lnTo>
                    <a:pt x="336" y="116"/>
                  </a:lnTo>
                  <a:lnTo>
                    <a:pt x="146" y="116"/>
                  </a:lnTo>
                  <a:lnTo>
                    <a:pt x="146" y="234"/>
                  </a:lnTo>
                  <a:lnTo>
                    <a:pt x="342" y="234"/>
                  </a:lnTo>
                  <a:lnTo>
                    <a:pt x="306" y="346"/>
                  </a:lnTo>
                  <a:lnTo>
                    <a:pt x="146" y="346"/>
                  </a:lnTo>
                  <a:lnTo>
                    <a:pt x="146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37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61CBCC5A-43C8-45C2-BA24-340E10AFD1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20" y="1882"/>
              <a:ext cx="372" cy="556"/>
            </a:xfrm>
            <a:custGeom>
              <a:avLst/>
              <a:gdLst>
                <a:gd name="T0" fmla="*/ 372 w 372"/>
                <a:gd name="T1" fmla="*/ 0 h 556"/>
                <a:gd name="T2" fmla="*/ 334 w 372"/>
                <a:gd name="T3" fmla="*/ 116 h 556"/>
                <a:gd name="T4" fmla="*/ 144 w 372"/>
                <a:gd name="T5" fmla="*/ 116 h 556"/>
                <a:gd name="T6" fmla="*/ 144 w 372"/>
                <a:gd name="T7" fmla="*/ 234 h 556"/>
                <a:gd name="T8" fmla="*/ 340 w 372"/>
                <a:gd name="T9" fmla="*/ 234 h 556"/>
                <a:gd name="T10" fmla="*/ 304 w 372"/>
                <a:gd name="T11" fmla="*/ 346 h 556"/>
                <a:gd name="T12" fmla="*/ 144 w 372"/>
                <a:gd name="T13" fmla="*/ 346 h 556"/>
                <a:gd name="T14" fmla="*/ 144 w 372"/>
                <a:gd name="T15" fmla="*/ 556 h 556"/>
                <a:gd name="T16" fmla="*/ 0 w 372"/>
                <a:gd name="T17" fmla="*/ 556 h 556"/>
                <a:gd name="T18" fmla="*/ 0 w 372"/>
                <a:gd name="T19" fmla="*/ 0 h 556"/>
                <a:gd name="T20" fmla="*/ 372 w 372"/>
                <a:gd name="T21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56">
                  <a:moveTo>
                    <a:pt x="372" y="0"/>
                  </a:moveTo>
                  <a:lnTo>
                    <a:pt x="334" y="116"/>
                  </a:lnTo>
                  <a:lnTo>
                    <a:pt x="144" y="116"/>
                  </a:lnTo>
                  <a:lnTo>
                    <a:pt x="144" y="234"/>
                  </a:lnTo>
                  <a:lnTo>
                    <a:pt x="340" y="234"/>
                  </a:lnTo>
                  <a:lnTo>
                    <a:pt x="304" y="346"/>
                  </a:lnTo>
                  <a:lnTo>
                    <a:pt x="144" y="346"/>
                  </a:lnTo>
                  <a:lnTo>
                    <a:pt x="144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3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27957E27-E0F8-4A5A-8745-EBBB45A86F5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36" y="1882"/>
              <a:ext cx="513" cy="556"/>
            </a:xfrm>
            <a:custGeom>
              <a:avLst/>
              <a:gdLst>
                <a:gd name="T0" fmla="*/ 339 w 513"/>
                <a:gd name="T1" fmla="*/ 458 h 556"/>
                <a:gd name="T2" fmla="*/ 165 w 513"/>
                <a:gd name="T3" fmla="*/ 458 h 556"/>
                <a:gd name="T4" fmla="*/ 137 w 513"/>
                <a:gd name="T5" fmla="*/ 556 h 556"/>
                <a:gd name="T6" fmla="*/ 0 w 513"/>
                <a:gd name="T7" fmla="*/ 556 h 556"/>
                <a:gd name="T8" fmla="*/ 175 w 513"/>
                <a:gd name="T9" fmla="*/ 0 h 556"/>
                <a:gd name="T10" fmla="*/ 331 w 513"/>
                <a:gd name="T11" fmla="*/ 0 h 556"/>
                <a:gd name="T12" fmla="*/ 513 w 513"/>
                <a:gd name="T13" fmla="*/ 556 h 556"/>
                <a:gd name="T14" fmla="*/ 365 w 513"/>
                <a:gd name="T15" fmla="*/ 556 h 556"/>
                <a:gd name="T16" fmla="*/ 339 w 513"/>
                <a:gd name="T17" fmla="*/ 458 h 556"/>
                <a:gd name="T18" fmla="*/ 187 w 513"/>
                <a:gd name="T19" fmla="*/ 346 h 556"/>
                <a:gd name="T20" fmla="*/ 313 w 513"/>
                <a:gd name="T21" fmla="*/ 346 h 556"/>
                <a:gd name="T22" fmla="*/ 253 w 513"/>
                <a:gd name="T23" fmla="*/ 136 h 556"/>
                <a:gd name="T24" fmla="*/ 187 w 513"/>
                <a:gd name="T25" fmla="*/ 34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3" h="556">
                  <a:moveTo>
                    <a:pt x="339" y="458"/>
                  </a:moveTo>
                  <a:lnTo>
                    <a:pt x="165" y="458"/>
                  </a:lnTo>
                  <a:lnTo>
                    <a:pt x="137" y="556"/>
                  </a:lnTo>
                  <a:lnTo>
                    <a:pt x="0" y="556"/>
                  </a:lnTo>
                  <a:lnTo>
                    <a:pt x="175" y="0"/>
                  </a:lnTo>
                  <a:lnTo>
                    <a:pt x="331" y="0"/>
                  </a:lnTo>
                  <a:lnTo>
                    <a:pt x="513" y="556"/>
                  </a:lnTo>
                  <a:lnTo>
                    <a:pt x="365" y="556"/>
                  </a:lnTo>
                  <a:lnTo>
                    <a:pt x="339" y="458"/>
                  </a:lnTo>
                  <a:close/>
                  <a:moveTo>
                    <a:pt x="187" y="346"/>
                  </a:moveTo>
                  <a:lnTo>
                    <a:pt x="313" y="346"/>
                  </a:lnTo>
                  <a:lnTo>
                    <a:pt x="253" y="136"/>
                  </a:lnTo>
                  <a:lnTo>
                    <a:pt x="187" y="3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9C6E5EA0-EAB3-493E-93AF-B26A113F0B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" y="1882"/>
              <a:ext cx="440" cy="556"/>
            </a:xfrm>
            <a:custGeom>
              <a:avLst/>
              <a:gdLst>
                <a:gd name="T0" fmla="*/ 418 w 440"/>
                <a:gd name="T1" fmla="*/ 188 h 556"/>
                <a:gd name="T2" fmla="*/ 412 w 440"/>
                <a:gd name="T3" fmla="*/ 244 h 556"/>
                <a:gd name="T4" fmla="*/ 406 w 440"/>
                <a:gd name="T5" fmla="*/ 268 h 556"/>
                <a:gd name="T6" fmla="*/ 396 w 440"/>
                <a:gd name="T7" fmla="*/ 288 h 556"/>
                <a:gd name="T8" fmla="*/ 366 w 440"/>
                <a:gd name="T9" fmla="*/ 320 h 556"/>
                <a:gd name="T10" fmla="*/ 348 w 440"/>
                <a:gd name="T11" fmla="*/ 334 h 556"/>
                <a:gd name="T12" fmla="*/ 440 w 440"/>
                <a:gd name="T13" fmla="*/ 556 h 556"/>
                <a:gd name="T14" fmla="*/ 188 w 440"/>
                <a:gd name="T15" fmla="*/ 346 h 556"/>
                <a:gd name="T16" fmla="*/ 142 w 440"/>
                <a:gd name="T17" fmla="*/ 556 h 556"/>
                <a:gd name="T18" fmla="*/ 0 w 440"/>
                <a:gd name="T19" fmla="*/ 0 h 556"/>
                <a:gd name="T20" fmla="*/ 242 w 440"/>
                <a:gd name="T21" fmla="*/ 0 h 556"/>
                <a:gd name="T22" fmla="*/ 288 w 440"/>
                <a:gd name="T23" fmla="*/ 4 h 556"/>
                <a:gd name="T24" fmla="*/ 324 w 440"/>
                <a:gd name="T25" fmla="*/ 14 h 556"/>
                <a:gd name="T26" fmla="*/ 340 w 440"/>
                <a:gd name="T27" fmla="*/ 22 h 556"/>
                <a:gd name="T28" fmla="*/ 368 w 440"/>
                <a:gd name="T29" fmla="*/ 40 h 556"/>
                <a:gd name="T30" fmla="*/ 378 w 440"/>
                <a:gd name="T31" fmla="*/ 52 h 556"/>
                <a:gd name="T32" fmla="*/ 396 w 440"/>
                <a:gd name="T33" fmla="*/ 76 h 556"/>
                <a:gd name="T34" fmla="*/ 408 w 440"/>
                <a:gd name="T35" fmla="*/ 106 h 556"/>
                <a:gd name="T36" fmla="*/ 414 w 440"/>
                <a:gd name="T37" fmla="*/ 120 h 556"/>
                <a:gd name="T38" fmla="*/ 418 w 440"/>
                <a:gd name="T39" fmla="*/ 154 h 556"/>
                <a:gd name="T40" fmla="*/ 418 w 440"/>
                <a:gd name="T41" fmla="*/ 188 h 556"/>
                <a:gd name="T42" fmla="*/ 216 w 440"/>
                <a:gd name="T43" fmla="*/ 250 h 556"/>
                <a:gd name="T44" fmla="*/ 230 w 440"/>
                <a:gd name="T45" fmla="*/ 248 h 556"/>
                <a:gd name="T46" fmla="*/ 254 w 440"/>
                <a:gd name="T47" fmla="*/ 240 h 556"/>
                <a:gd name="T48" fmla="*/ 262 w 440"/>
                <a:gd name="T49" fmla="*/ 234 h 556"/>
                <a:gd name="T50" fmla="*/ 274 w 440"/>
                <a:gd name="T51" fmla="*/ 214 h 556"/>
                <a:gd name="T52" fmla="*/ 278 w 440"/>
                <a:gd name="T53" fmla="*/ 188 h 556"/>
                <a:gd name="T54" fmla="*/ 278 w 440"/>
                <a:gd name="T55" fmla="*/ 176 h 556"/>
                <a:gd name="T56" fmla="*/ 274 w 440"/>
                <a:gd name="T57" fmla="*/ 150 h 556"/>
                <a:gd name="T58" fmla="*/ 262 w 440"/>
                <a:gd name="T59" fmla="*/ 130 h 556"/>
                <a:gd name="T60" fmla="*/ 244 w 440"/>
                <a:gd name="T61" fmla="*/ 120 h 556"/>
                <a:gd name="T62" fmla="*/ 216 w 440"/>
                <a:gd name="T63" fmla="*/ 116 h 556"/>
                <a:gd name="T64" fmla="*/ 142 w 440"/>
                <a:gd name="T65" fmla="*/ 25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40" h="556">
                  <a:moveTo>
                    <a:pt x="418" y="188"/>
                  </a:moveTo>
                  <a:lnTo>
                    <a:pt x="418" y="188"/>
                  </a:lnTo>
                  <a:lnTo>
                    <a:pt x="416" y="218"/>
                  </a:lnTo>
                  <a:lnTo>
                    <a:pt x="412" y="244"/>
                  </a:lnTo>
                  <a:lnTo>
                    <a:pt x="412" y="244"/>
                  </a:lnTo>
                  <a:lnTo>
                    <a:pt x="406" y="268"/>
                  </a:lnTo>
                  <a:lnTo>
                    <a:pt x="396" y="288"/>
                  </a:lnTo>
                  <a:lnTo>
                    <a:pt x="396" y="288"/>
                  </a:lnTo>
                  <a:lnTo>
                    <a:pt x="382" y="306"/>
                  </a:lnTo>
                  <a:lnTo>
                    <a:pt x="366" y="320"/>
                  </a:lnTo>
                  <a:lnTo>
                    <a:pt x="366" y="320"/>
                  </a:lnTo>
                  <a:lnTo>
                    <a:pt x="348" y="334"/>
                  </a:lnTo>
                  <a:lnTo>
                    <a:pt x="324" y="346"/>
                  </a:lnTo>
                  <a:lnTo>
                    <a:pt x="440" y="556"/>
                  </a:lnTo>
                  <a:lnTo>
                    <a:pt x="286" y="556"/>
                  </a:lnTo>
                  <a:lnTo>
                    <a:pt x="188" y="346"/>
                  </a:lnTo>
                  <a:lnTo>
                    <a:pt x="142" y="346"/>
                  </a:lnTo>
                  <a:lnTo>
                    <a:pt x="142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66" y="2"/>
                  </a:lnTo>
                  <a:lnTo>
                    <a:pt x="288" y="4"/>
                  </a:lnTo>
                  <a:lnTo>
                    <a:pt x="308" y="8"/>
                  </a:lnTo>
                  <a:lnTo>
                    <a:pt x="324" y="14"/>
                  </a:lnTo>
                  <a:lnTo>
                    <a:pt x="324" y="14"/>
                  </a:lnTo>
                  <a:lnTo>
                    <a:pt x="340" y="22"/>
                  </a:lnTo>
                  <a:lnTo>
                    <a:pt x="356" y="30"/>
                  </a:lnTo>
                  <a:lnTo>
                    <a:pt x="368" y="40"/>
                  </a:lnTo>
                  <a:lnTo>
                    <a:pt x="378" y="52"/>
                  </a:lnTo>
                  <a:lnTo>
                    <a:pt x="378" y="52"/>
                  </a:lnTo>
                  <a:lnTo>
                    <a:pt x="388" y="64"/>
                  </a:lnTo>
                  <a:lnTo>
                    <a:pt x="396" y="76"/>
                  </a:lnTo>
                  <a:lnTo>
                    <a:pt x="404" y="90"/>
                  </a:lnTo>
                  <a:lnTo>
                    <a:pt x="408" y="106"/>
                  </a:lnTo>
                  <a:lnTo>
                    <a:pt x="408" y="106"/>
                  </a:lnTo>
                  <a:lnTo>
                    <a:pt x="414" y="120"/>
                  </a:lnTo>
                  <a:lnTo>
                    <a:pt x="416" y="138"/>
                  </a:lnTo>
                  <a:lnTo>
                    <a:pt x="418" y="154"/>
                  </a:lnTo>
                  <a:lnTo>
                    <a:pt x="418" y="172"/>
                  </a:lnTo>
                  <a:lnTo>
                    <a:pt x="418" y="188"/>
                  </a:lnTo>
                  <a:close/>
                  <a:moveTo>
                    <a:pt x="142" y="250"/>
                  </a:moveTo>
                  <a:lnTo>
                    <a:pt x="216" y="250"/>
                  </a:lnTo>
                  <a:lnTo>
                    <a:pt x="216" y="250"/>
                  </a:lnTo>
                  <a:lnTo>
                    <a:pt x="230" y="248"/>
                  </a:lnTo>
                  <a:lnTo>
                    <a:pt x="242" y="246"/>
                  </a:lnTo>
                  <a:lnTo>
                    <a:pt x="254" y="240"/>
                  </a:lnTo>
                  <a:lnTo>
                    <a:pt x="262" y="234"/>
                  </a:lnTo>
                  <a:lnTo>
                    <a:pt x="262" y="234"/>
                  </a:lnTo>
                  <a:lnTo>
                    <a:pt x="270" y="226"/>
                  </a:lnTo>
                  <a:lnTo>
                    <a:pt x="274" y="214"/>
                  </a:lnTo>
                  <a:lnTo>
                    <a:pt x="278" y="202"/>
                  </a:lnTo>
                  <a:lnTo>
                    <a:pt x="278" y="188"/>
                  </a:lnTo>
                  <a:lnTo>
                    <a:pt x="278" y="176"/>
                  </a:lnTo>
                  <a:lnTo>
                    <a:pt x="278" y="176"/>
                  </a:lnTo>
                  <a:lnTo>
                    <a:pt x="278" y="162"/>
                  </a:lnTo>
                  <a:lnTo>
                    <a:pt x="274" y="150"/>
                  </a:lnTo>
                  <a:lnTo>
                    <a:pt x="270" y="140"/>
                  </a:lnTo>
                  <a:lnTo>
                    <a:pt x="262" y="130"/>
                  </a:lnTo>
                  <a:lnTo>
                    <a:pt x="254" y="124"/>
                  </a:lnTo>
                  <a:lnTo>
                    <a:pt x="244" y="120"/>
                  </a:lnTo>
                  <a:lnTo>
                    <a:pt x="230" y="116"/>
                  </a:lnTo>
                  <a:lnTo>
                    <a:pt x="216" y="116"/>
                  </a:lnTo>
                  <a:lnTo>
                    <a:pt x="142" y="116"/>
                  </a:lnTo>
                  <a:lnTo>
                    <a:pt x="142" y="2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A757C30F-02B9-4684-8745-1B75F92B9A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23" y="1384"/>
              <a:ext cx="1553" cy="1552"/>
            </a:xfrm>
            <a:custGeom>
              <a:avLst/>
              <a:gdLst>
                <a:gd name="T0" fmla="*/ 778 w 1553"/>
                <a:gd name="T1" fmla="*/ 0 h 1552"/>
                <a:gd name="T2" fmla="*/ 698 w 1553"/>
                <a:gd name="T3" fmla="*/ 4 h 1552"/>
                <a:gd name="T4" fmla="*/ 622 w 1553"/>
                <a:gd name="T5" fmla="*/ 16 h 1552"/>
                <a:gd name="T6" fmla="*/ 546 w 1553"/>
                <a:gd name="T7" fmla="*/ 34 h 1552"/>
                <a:gd name="T8" fmla="*/ 476 w 1553"/>
                <a:gd name="T9" fmla="*/ 62 h 1552"/>
                <a:gd name="T10" fmla="*/ 408 w 1553"/>
                <a:gd name="T11" fmla="*/ 94 h 1552"/>
                <a:gd name="T12" fmla="*/ 344 w 1553"/>
                <a:gd name="T13" fmla="*/ 132 h 1552"/>
                <a:gd name="T14" fmla="*/ 284 w 1553"/>
                <a:gd name="T15" fmla="*/ 178 h 1552"/>
                <a:gd name="T16" fmla="*/ 228 w 1553"/>
                <a:gd name="T17" fmla="*/ 228 h 1552"/>
                <a:gd name="T18" fmla="*/ 178 w 1553"/>
                <a:gd name="T19" fmla="*/ 282 h 1552"/>
                <a:gd name="T20" fmla="*/ 134 w 1553"/>
                <a:gd name="T21" fmla="*/ 342 h 1552"/>
                <a:gd name="T22" fmla="*/ 94 w 1553"/>
                <a:gd name="T23" fmla="*/ 406 h 1552"/>
                <a:gd name="T24" fmla="*/ 62 w 1553"/>
                <a:gd name="T25" fmla="*/ 474 h 1552"/>
                <a:gd name="T26" fmla="*/ 36 w 1553"/>
                <a:gd name="T27" fmla="*/ 546 h 1552"/>
                <a:gd name="T28" fmla="*/ 16 w 1553"/>
                <a:gd name="T29" fmla="*/ 620 h 1552"/>
                <a:gd name="T30" fmla="*/ 4 w 1553"/>
                <a:gd name="T31" fmla="*/ 698 h 1552"/>
                <a:gd name="T32" fmla="*/ 0 w 1553"/>
                <a:gd name="T33" fmla="*/ 778 h 1552"/>
                <a:gd name="T34" fmla="*/ 2 w 1553"/>
                <a:gd name="T35" fmla="*/ 828 h 1552"/>
                <a:gd name="T36" fmla="*/ 16 w 1553"/>
                <a:gd name="T37" fmla="*/ 928 h 1552"/>
                <a:gd name="T38" fmla="*/ 40 w 1553"/>
                <a:gd name="T39" fmla="*/ 1024 h 1552"/>
                <a:gd name="T40" fmla="*/ 78 w 1553"/>
                <a:gd name="T41" fmla="*/ 1114 h 1552"/>
                <a:gd name="T42" fmla="*/ 196 w 1553"/>
                <a:gd name="T43" fmla="*/ 842 h 1552"/>
                <a:gd name="T44" fmla="*/ 214 w 1553"/>
                <a:gd name="T45" fmla="*/ 1312 h 1552"/>
                <a:gd name="T46" fmla="*/ 248 w 1553"/>
                <a:gd name="T47" fmla="*/ 1346 h 1552"/>
                <a:gd name="T48" fmla="*/ 324 w 1553"/>
                <a:gd name="T49" fmla="*/ 1408 h 1552"/>
                <a:gd name="T50" fmla="*/ 540 w 1553"/>
                <a:gd name="T51" fmla="*/ 844 h 1552"/>
                <a:gd name="T52" fmla="*/ 502 w 1553"/>
                <a:gd name="T53" fmla="*/ 1504 h 1552"/>
                <a:gd name="T54" fmla="*/ 544 w 1553"/>
                <a:gd name="T55" fmla="*/ 1518 h 1552"/>
                <a:gd name="T56" fmla="*/ 630 w 1553"/>
                <a:gd name="T57" fmla="*/ 1540 h 1552"/>
                <a:gd name="T58" fmla="*/ 886 w 1553"/>
                <a:gd name="T59" fmla="*/ 844 h 1552"/>
                <a:gd name="T60" fmla="*/ 834 w 1553"/>
                <a:gd name="T61" fmla="*/ 1552 h 1552"/>
                <a:gd name="T62" fmla="*/ 884 w 1553"/>
                <a:gd name="T63" fmla="*/ 1546 h 1552"/>
                <a:gd name="T64" fmla="*/ 983 w 1553"/>
                <a:gd name="T65" fmla="*/ 1526 h 1552"/>
                <a:gd name="T66" fmla="*/ 1231 w 1553"/>
                <a:gd name="T67" fmla="*/ 842 h 1552"/>
                <a:gd name="T68" fmla="*/ 1219 w 1553"/>
                <a:gd name="T69" fmla="*/ 1416 h 1552"/>
                <a:gd name="T70" fmla="*/ 1257 w 1553"/>
                <a:gd name="T71" fmla="*/ 1388 h 1552"/>
                <a:gd name="T72" fmla="*/ 1325 w 1553"/>
                <a:gd name="T73" fmla="*/ 1328 h 1552"/>
                <a:gd name="T74" fmla="*/ 1387 w 1553"/>
                <a:gd name="T75" fmla="*/ 1258 h 1552"/>
                <a:gd name="T76" fmla="*/ 1439 w 1553"/>
                <a:gd name="T77" fmla="*/ 1184 h 1552"/>
                <a:gd name="T78" fmla="*/ 1483 w 1553"/>
                <a:gd name="T79" fmla="*/ 1102 h 1552"/>
                <a:gd name="T80" fmla="*/ 1517 w 1553"/>
                <a:gd name="T81" fmla="*/ 1014 h 1552"/>
                <a:gd name="T82" fmla="*/ 1541 w 1553"/>
                <a:gd name="T83" fmla="*/ 922 h 1552"/>
                <a:gd name="T84" fmla="*/ 1553 w 1553"/>
                <a:gd name="T85" fmla="*/ 826 h 1552"/>
                <a:gd name="T86" fmla="*/ 1553 w 1553"/>
                <a:gd name="T87" fmla="*/ 778 h 1552"/>
                <a:gd name="T88" fmla="*/ 1549 w 1553"/>
                <a:gd name="T89" fmla="*/ 698 h 1552"/>
                <a:gd name="T90" fmla="*/ 1539 w 1553"/>
                <a:gd name="T91" fmla="*/ 620 h 1552"/>
                <a:gd name="T92" fmla="*/ 1519 w 1553"/>
                <a:gd name="T93" fmla="*/ 546 h 1552"/>
                <a:gd name="T94" fmla="*/ 1493 w 1553"/>
                <a:gd name="T95" fmla="*/ 474 h 1552"/>
                <a:gd name="T96" fmla="*/ 1461 w 1553"/>
                <a:gd name="T97" fmla="*/ 406 h 1552"/>
                <a:gd name="T98" fmla="*/ 1421 w 1553"/>
                <a:gd name="T99" fmla="*/ 342 h 1552"/>
                <a:gd name="T100" fmla="*/ 1377 w 1553"/>
                <a:gd name="T101" fmla="*/ 282 h 1552"/>
                <a:gd name="T102" fmla="*/ 1327 w 1553"/>
                <a:gd name="T103" fmla="*/ 228 h 1552"/>
                <a:gd name="T104" fmla="*/ 1271 w 1553"/>
                <a:gd name="T105" fmla="*/ 178 h 1552"/>
                <a:gd name="T106" fmla="*/ 1211 w 1553"/>
                <a:gd name="T107" fmla="*/ 132 h 1552"/>
                <a:gd name="T108" fmla="*/ 1147 w 1553"/>
                <a:gd name="T109" fmla="*/ 94 h 1552"/>
                <a:gd name="T110" fmla="*/ 1079 w 1553"/>
                <a:gd name="T111" fmla="*/ 62 h 1552"/>
                <a:gd name="T112" fmla="*/ 1007 w 1553"/>
                <a:gd name="T113" fmla="*/ 34 h 1552"/>
                <a:gd name="T114" fmla="*/ 933 w 1553"/>
                <a:gd name="T115" fmla="*/ 16 h 1552"/>
                <a:gd name="T116" fmla="*/ 858 w 1553"/>
                <a:gd name="T117" fmla="*/ 4 h 1552"/>
                <a:gd name="T118" fmla="*/ 778 w 1553"/>
                <a:gd name="T119" fmla="*/ 0 h 1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53" h="1552">
                  <a:moveTo>
                    <a:pt x="778" y="0"/>
                  </a:moveTo>
                  <a:lnTo>
                    <a:pt x="778" y="0"/>
                  </a:lnTo>
                  <a:lnTo>
                    <a:pt x="738" y="2"/>
                  </a:lnTo>
                  <a:lnTo>
                    <a:pt x="698" y="4"/>
                  </a:lnTo>
                  <a:lnTo>
                    <a:pt x="660" y="8"/>
                  </a:lnTo>
                  <a:lnTo>
                    <a:pt x="622" y="16"/>
                  </a:lnTo>
                  <a:lnTo>
                    <a:pt x="584" y="24"/>
                  </a:lnTo>
                  <a:lnTo>
                    <a:pt x="546" y="34"/>
                  </a:lnTo>
                  <a:lnTo>
                    <a:pt x="510" y="48"/>
                  </a:lnTo>
                  <a:lnTo>
                    <a:pt x="476" y="62"/>
                  </a:lnTo>
                  <a:lnTo>
                    <a:pt x="440" y="76"/>
                  </a:lnTo>
                  <a:lnTo>
                    <a:pt x="408" y="94"/>
                  </a:lnTo>
                  <a:lnTo>
                    <a:pt x="374" y="112"/>
                  </a:lnTo>
                  <a:lnTo>
                    <a:pt x="344" y="132"/>
                  </a:lnTo>
                  <a:lnTo>
                    <a:pt x="312" y="154"/>
                  </a:lnTo>
                  <a:lnTo>
                    <a:pt x="284" y="178"/>
                  </a:lnTo>
                  <a:lnTo>
                    <a:pt x="256" y="202"/>
                  </a:lnTo>
                  <a:lnTo>
                    <a:pt x="228" y="228"/>
                  </a:lnTo>
                  <a:lnTo>
                    <a:pt x="202" y="254"/>
                  </a:lnTo>
                  <a:lnTo>
                    <a:pt x="178" y="282"/>
                  </a:lnTo>
                  <a:lnTo>
                    <a:pt x="156" y="312"/>
                  </a:lnTo>
                  <a:lnTo>
                    <a:pt x="134" y="342"/>
                  </a:lnTo>
                  <a:lnTo>
                    <a:pt x="114" y="374"/>
                  </a:lnTo>
                  <a:lnTo>
                    <a:pt x="94" y="406"/>
                  </a:lnTo>
                  <a:lnTo>
                    <a:pt x="78" y="440"/>
                  </a:lnTo>
                  <a:lnTo>
                    <a:pt x="62" y="474"/>
                  </a:lnTo>
                  <a:lnTo>
                    <a:pt x="48" y="510"/>
                  </a:lnTo>
                  <a:lnTo>
                    <a:pt x="36" y="546"/>
                  </a:lnTo>
                  <a:lnTo>
                    <a:pt x="26" y="582"/>
                  </a:lnTo>
                  <a:lnTo>
                    <a:pt x="16" y="620"/>
                  </a:lnTo>
                  <a:lnTo>
                    <a:pt x="10" y="658"/>
                  </a:lnTo>
                  <a:lnTo>
                    <a:pt x="4" y="698"/>
                  </a:lnTo>
                  <a:lnTo>
                    <a:pt x="2" y="738"/>
                  </a:lnTo>
                  <a:lnTo>
                    <a:pt x="0" y="778"/>
                  </a:lnTo>
                  <a:lnTo>
                    <a:pt x="0" y="778"/>
                  </a:lnTo>
                  <a:lnTo>
                    <a:pt x="2" y="828"/>
                  </a:lnTo>
                  <a:lnTo>
                    <a:pt x="8" y="880"/>
                  </a:lnTo>
                  <a:lnTo>
                    <a:pt x="16" y="928"/>
                  </a:lnTo>
                  <a:lnTo>
                    <a:pt x="26" y="978"/>
                  </a:lnTo>
                  <a:lnTo>
                    <a:pt x="40" y="1024"/>
                  </a:lnTo>
                  <a:lnTo>
                    <a:pt x="58" y="1070"/>
                  </a:lnTo>
                  <a:lnTo>
                    <a:pt x="78" y="1114"/>
                  </a:lnTo>
                  <a:lnTo>
                    <a:pt x="100" y="1158"/>
                  </a:lnTo>
                  <a:lnTo>
                    <a:pt x="196" y="842"/>
                  </a:lnTo>
                  <a:lnTo>
                    <a:pt x="356" y="842"/>
                  </a:lnTo>
                  <a:lnTo>
                    <a:pt x="214" y="1312"/>
                  </a:lnTo>
                  <a:lnTo>
                    <a:pt x="214" y="1312"/>
                  </a:lnTo>
                  <a:lnTo>
                    <a:pt x="248" y="1346"/>
                  </a:lnTo>
                  <a:lnTo>
                    <a:pt x="286" y="1378"/>
                  </a:lnTo>
                  <a:lnTo>
                    <a:pt x="324" y="1408"/>
                  </a:lnTo>
                  <a:lnTo>
                    <a:pt x="364" y="1434"/>
                  </a:lnTo>
                  <a:lnTo>
                    <a:pt x="540" y="844"/>
                  </a:lnTo>
                  <a:lnTo>
                    <a:pt x="700" y="844"/>
                  </a:lnTo>
                  <a:lnTo>
                    <a:pt x="502" y="1504"/>
                  </a:lnTo>
                  <a:lnTo>
                    <a:pt x="502" y="1504"/>
                  </a:lnTo>
                  <a:lnTo>
                    <a:pt x="544" y="1518"/>
                  </a:lnTo>
                  <a:lnTo>
                    <a:pt x="586" y="1530"/>
                  </a:lnTo>
                  <a:lnTo>
                    <a:pt x="630" y="1540"/>
                  </a:lnTo>
                  <a:lnTo>
                    <a:pt x="674" y="1548"/>
                  </a:lnTo>
                  <a:lnTo>
                    <a:pt x="886" y="844"/>
                  </a:lnTo>
                  <a:lnTo>
                    <a:pt x="1045" y="844"/>
                  </a:lnTo>
                  <a:lnTo>
                    <a:pt x="834" y="1552"/>
                  </a:lnTo>
                  <a:lnTo>
                    <a:pt x="834" y="1552"/>
                  </a:lnTo>
                  <a:lnTo>
                    <a:pt x="884" y="1546"/>
                  </a:lnTo>
                  <a:lnTo>
                    <a:pt x="933" y="1538"/>
                  </a:lnTo>
                  <a:lnTo>
                    <a:pt x="983" y="1526"/>
                  </a:lnTo>
                  <a:lnTo>
                    <a:pt x="1031" y="1512"/>
                  </a:lnTo>
                  <a:lnTo>
                    <a:pt x="1231" y="842"/>
                  </a:lnTo>
                  <a:lnTo>
                    <a:pt x="1391" y="842"/>
                  </a:lnTo>
                  <a:lnTo>
                    <a:pt x="1219" y="1416"/>
                  </a:lnTo>
                  <a:lnTo>
                    <a:pt x="1219" y="1416"/>
                  </a:lnTo>
                  <a:lnTo>
                    <a:pt x="1257" y="1388"/>
                  </a:lnTo>
                  <a:lnTo>
                    <a:pt x="1291" y="1358"/>
                  </a:lnTo>
                  <a:lnTo>
                    <a:pt x="1325" y="1328"/>
                  </a:lnTo>
                  <a:lnTo>
                    <a:pt x="1357" y="1294"/>
                  </a:lnTo>
                  <a:lnTo>
                    <a:pt x="1387" y="1258"/>
                  </a:lnTo>
                  <a:lnTo>
                    <a:pt x="1415" y="1222"/>
                  </a:lnTo>
                  <a:lnTo>
                    <a:pt x="1439" y="1184"/>
                  </a:lnTo>
                  <a:lnTo>
                    <a:pt x="1463" y="1144"/>
                  </a:lnTo>
                  <a:lnTo>
                    <a:pt x="1483" y="1102"/>
                  </a:lnTo>
                  <a:lnTo>
                    <a:pt x="1501" y="1058"/>
                  </a:lnTo>
                  <a:lnTo>
                    <a:pt x="1517" y="1014"/>
                  </a:lnTo>
                  <a:lnTo>
                    <a:pt x="1531" y="968"/>
                  </a:lnTo>
                  <a:lnTo>
                    <a:pt x="1541" y="922"/>
                  </a:lnTo>
                  <a:lnTo>
                    <a:pt x="1547" y="874"/>
                  </a:lnTo>
                  <a:lnTo>
                    <a:pt x="1553" y="826"/>
                  </a:lnTo>
                  <a:lnTo>
                    <a:pt x="1553" y="778"/>
                  </a:lnTo>
                  <a:lnTo>
                    <a:pt x="1553" y="778"/>
                  </a:lnTo>
                  <a:lnTo>
                    <a:pt x="1553" y="738"/>
                  </a:lnTo>
                  <a:lnTo>
                    <a:pt x="1549" y="698"/>
                  </a:lnTo>
                  <a:lnTo>
                    <a:pt x="1545" y="658"/>
                  </a:lnTo>
                  <a:lnTo>
                    <a:pt x="1539" y="620"/>
                  </a:lnTo>
                  <a:lnTo>
                    <a:pt x="1529" y="582"/>
                  </a:lnTo>
                  <a:lnTo>
                    <a:pt x="1519" y="546"/>
                  </a:lnTo>
                  <a:lnTo>
                    <a:pt x="1507" y="510"/>
                  </a:lnTo>
                  <a:lnTo>
                    <a:pt x="1493" y="474"/>
                  </a:lnTo>
                  <a:lnTo>
                    <a:pt x="1477" y="440"/>
                  </a:lnTo>
                  <a:lnTo>
                    <a:pt x="1461" y="406"/>
                  </a:lnTo>
                  <a:lnTo>
                    <a:pt x="1441" y="374"/>
                  </a:lnTo>
                  <a:lnTo>
                    <a:pt x="1421" y="342"/>
                  </a:lnTo>
                  <a:lnTo>
                    <a:pt x="1399" y="312"/>
                  </a:lnTo>
                  <a:lnTo>
                    <a:pt x="1377" y="282"/>
                  </a:lnTo>
                  <a:lnTo>
                    <a:pt x="1351" y="254"/>
                  </a:lnTo>
                  <a:lnTo>
                    <a:pt x="1327" y="228"/>
                  </a:lnTo>
                  <a:lnTo>
                    <a:pt x="1299" y="202"/>
                  </a:lnTo>
                  <a:lnTo>
                    <a:pt x="1271" y="178"/>
                  </a:lnTo>
                  <a:lnTo>
                    <a:pt x="1241" y="154"/>
                  </a:lnTo>
                  <a:lnTo>
                    <a:pt x="1211" y="132"/>
                  </a:lnTo>
                  <a:lnTo>
                    <a:pt x="1179" y="112"/>
                  </a:lnTo>
                  <a:lnTo>
                    <a:pt x="1147" y="94"/>
                  </a:lnTo>
                  <a:lnTo>
                    <a:pt x="1113" y="76"/>
                  </a:lnTo>
                  <a:lnTo>
                    <a:pt x="1079" y="62"/>
                  </a:lnTo>
                  <a:lnTo>
                    <a:pt x="1043" y="48"/>
                  </a:lnTo>
                  <a:lnTo>
                    <a:pt x="1007" y="34"/>
                  </a:lnTo>
                  <a:lnTo>
                    <a:pt x="971" y="24"/>
                  </a:lnTo>
                  <a:lnTo>
                    <a:pt x="933" y="16"/>
                  </a:lnTo>
                  <a:lnTo>
                    <a:pt x="896" y="8"/>
                  </a:lnTo>
                  <a:lnTo>
                    <a:pt x="858" y="4"/>
                  </a:lnTo>
                  <a:lnTo>
                    <a:pt x="818" y="2"/>
                  </a:lnTo>
                  <a:lnTo>
                    <a:pt x="778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65877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45">
            <a:extLst>
              <a:ext uri="{FF2B5EF4-FFF2-40B4-BE49-F238E27FC236}">
                <a16:creationId xmlns:a16="http://schemas.microsoft.com/office/drawing/2014/main" id="{04307E15-AC1E-6347-9143-43EE3A47B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721" y="1748087"/>
            <a:ext cx="7126581" cy="1857527"/>
          </a:xfrm>
        </p:spPr>
        <p:txBody>
          <a:bodyPr anchor="b" anchorCtr="0">
            <a:noAutofit/>
          </a:bodyPr>
          <a:lstStyle>
            <a:lvl1pPr>
              <a:lnSpc>
                <a:spcPts val="62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32A659D-DDD8-3445-AE56-D1DF47ADBE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45761" y="3674797"/>
            <a:ext cx="7048500" cy="1481137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03202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5292CC-76F3-45EE-ACF4-1DC726847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BECF9-E6C0-4EB6-84C0-CB0026A191E9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94BBB8-F4BA-4851-AADC-EEDE91CC0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6A8741-9701-478F-8BD4-8C02CB7E7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C57FB-0604-4B17-A9CF-2B91E392A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873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6816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92E8D-2E85-44FF-BB41-CCA288B4F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396F57-06A7-4F10-8479-268609526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95627-AE33-49BF-8B23-4A4ECE3AE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F07B5-DE82-447B-BCDA-A2B082B083D7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5EF41-5A7D-4393-8762-AE2D701D2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4D1E5-F67F-4EDC-B96F-D01C83169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519D6-F866-4449-A399-513647C83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7056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1" name="Google Shape;21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72945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7" name="Google Shape;21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43007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3" name="Google Shape;223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02735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0" name="Google Shape;23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62146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36" name="Google Shape;236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7" name="Google Shape;237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38" name="Google Shape;238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9" name="Google Shape;239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51857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26660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49" name="Google Shape;249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0" name="Google Shape;250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75044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6" name="Google Shape;256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7" name="Google Shape;257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0443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3" name="Google Shape;263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07995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9" name="Google Shape;269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7778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59AC7-3AEF-44F8-92B0-D987E9AE8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A67B6-E69B-40EE-9913-D978205AF1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E4AD3F-E68C-4EEC-A196-E93FCA6723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6C5843-704E-4411-9ADC-C31801D2F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F07B5-DE82-447B-BCDA-A2B082B083D7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680F4-99A8-4A6C-AF65-5C1E65FA3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08BFFA-8D91-4857-902C-03F23138E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519D6-F866-4449-A399-513647C83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64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4C761-A541-4502-BE04-E24B88BC5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42561-B234-41CE-8A06-22488F1F3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6184D-CA0F-45D8-9AB1-D9EDF2A8A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B1517-A1A9-4184-A79A-A93544F840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4CD78D-82C1-4639-863C-1C0CE6CF32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919A77-880F-449E-9A72-68401DA37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F07B5-DE82-447B-BCDA-A2B082B083D7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F3C1F4-05F1-42A3-AE1F-4C330D189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B371E0-FBB5-4283-882F-B81EF9282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519D6-F866-4449-A399-513647C83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714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D3D36-D886-411F-8B69-BCCEA7C16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6A6A3C-3380-4BDA-A208-475593708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F07B5-DE82-447B-BCDA-A2B082B083D7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179B7A-21CF-4577-8BB4-3A9BA4318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990D1D-EC30-4313-9876-5162C3461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519D6-F866-4449-A399-513647C83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121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8EC80E-D9CE-4AB1-B5F7-D6BD50433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F07B5-DE82-447B-BCDA-A2B082B083D7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1024BF-FBD9-42B6-88A0-55D0489CB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D23E0E-67DB-413E-9A79-C1A31C8BA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519D6-F866-4449-A399-513647C83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207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1C985-BB66-451A-933D-9ECDDE4CA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197CA-AB83-4263-80D6-52143CC5B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DB193E-42D0-476B-A637-D17754354B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B716A5-D68B-466E-B9F7-D0744C3F5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F07B5-DE82-447B-BCDA-A2B082B083D7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26B40-42D9-499D-8DE4-49F0415C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5417E4-FD62-44CE-8ACD-B536D2B27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519D6-F866-4449-A399-513647C83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96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F8B5F-6387-42EF-BEEF-F0512C338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694C-72CA-45DA-A245-16404E3ED0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F24A64-FB38-46BA-A52B-614647D16D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758F1-53DD-4ECC-B8BD-8CE2531F0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F07B5-DE82-447B-BCDA-A2B082B083D7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613C4-96CF-4792-AD07-B769CDA10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D43B87-3511-45BC-AD97-E56D6E360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519D6-F866-4449-A399-513647C83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512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5A3C17-974B-45B6-9FBF-DEAE0DFAC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9DE18-E8AE-4C5F-A6E9-BCE865C07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C8922C-7E96-44CA-B6E9-D4E77D60A4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F07B5-DE82-447B-BCDA-A2B082B083D7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15D6F-8D49-4C65-A9BF-AE558F9179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6F6CD-B3B7-4182-AC10-E234A56D35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519D6-F866-4449-A399-513647C83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0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F0802A-480D-4972-B49A-35B6B0F03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408" y="232663"/>
            <a:ext cx="10997184" cy="8967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774925-2655-4CD9-AEB8-CC52722F5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7408" y="1357953"/>
            <a:ext cx="10997184" cy="4565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2035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1"/>
        </a:buClr>
        <a:buFont typeface="Arial" panose="020B0604020202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9" name="Google Shape;199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0" name="Google Shape;20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1" name="Google Shape;20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2" name="Google Shape;20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01093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gif"/><Relationship Id="rId3" Type="http://schemas.openxmlformats.org/officeDocument/2006/relationships/image" Target="../media/image9.png"/><Relationship Id="rId21" Type="http://schemas.openxmlformats.org/officeDocument/2006/relationships/image" Target="../media/image27.jpeg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17" Type="http://schemas.openxmlformats.org/officeDocument/2006/relationships/image" Target="../media/image23.png"/><Relationship Id="rId25" Type="http://schemas.openxmlformats.org/officeDocument/2006/relationships/image" Target="../media/image31.jpe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21.jpe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10" Type="http://schemas.openxmlformats.org/officeDocument/2006/relationships/image" Target="../media/image16.jpeg"/><Relationship Id="rId19" Type="http://schemas.openxmlformats.org/officeDocument/2006/relationships/image" Target="../media/image25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A close up of a flower&#10;&#10;Description automatically generated">
            <a:extLst>
              <a:ext uri="{FF2B5EF4-FFF2-40B4-BE49-F238E27FC236}">
                <a16:creationId xmlns:a16="http://schemas.microsoft.com/office/drawing/2014/main" id="{1DCD74D8-2CD1-4BAD-AAC1-C9A9E510AD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5093" r="3023" b="736"/>
          <a:stretch/>
        </p:blipFill>
        <p:spPr>
          <a:xfrm>
            <a:off x="693" y="0"/>
            <a:ext cx="11682413" cy="6362700"/>
          </a:xfr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BB77959-2575-4F3F-8599-3079C4F58545}"/>
              </a:ext>
            </a:extLst>
          </p:cNvPr>
          <p:cNvSpPr/>
          <p:nvPr/>
        </p:nvSpPr>
        <p:spPr>
          <a:xfrm>
            <a:off x="346" y="1"/>
            <a:ext cx="11683106" cy="6362699"/>
          </a:xfrm>
          <a:prstGeom prst="rect">
            <a:avLst/>
          </a:prstGeom>
          <a:gradFill>
            <a:gsLst>
              <a:gs pos="0">
                <a:schemeClr val="tx2">
                  <a:alpha val="52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22569A-F681-4D7D-9CE1-163313DD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257" y="816906"/>
            <a:ext cx="6077712" cy="1660892"/>
          </a:xfrm>
        </p:spPr>
        <p:txBody>
          <a:bodyPr/>
          <a:lstStyle/>
          <a:p>
            <a:r>
              <a:rPr lang="da-DK" sz="5400" dirty="0">
                <a:latin typeface="Cambria" panose="02040503050406030204" pitchFamily="18" charset="0"/>
                <a:ea typeface="Cambria" panose="02040503050406030204" pitchFamily="18" charset="0"/>
              </a:rPr>
              <a:t>Foundation for Food &amp; Agriculture Research Overview 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2F0A524-6372-443F-B0D6-BA3506022A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Dr. Sally Rockey, FFAR Executive Director</a:t>
            </a:r>
          </a:p>
          <a:p>
            <a:pPr marL="0" indent="0">
              <a:buNone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January 26, 2021</a:t>
            </a:r>
          </a:p>
        </p:txBody>
      </p:sp>
    </p:spTree>
    <p:extLst>
      <p:ext uri="{BB962C8B-B14F-4D97-AF65-F5344CB8AC3E}">
        <p14:creationId xmlns:p14="http://schemas.microsoft.com/office/powerpoint/2010/main" val="4143436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ED49EB12-AF12-4561-8356-1EDE4E40BA2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1" b="4261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0D8A1BB-802F-41CA-B360-89CDE7FEAF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 Invest in the Scientific Workforce</a:t>
            </a: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30B9BCD6-B0F3-43A7-A564-E22BD57B77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FOSTERING THESE PROGRAMS: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8B52C3-2F00-42B1-9EE6-47141A165AEE}"/>
              </a:ext>
            </a:extLst>
          </p:cNvPr>
          <p:cNvSpPr/>
          <p:nvPr/>
        </p:nvSpPr>
        <p:spPr>
          <a:xfrm>
            <a:off x="1267362" y="4196360"/>
            <a:ext cx="2926585" cy="615281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NAS Prize </a:t>
            </a:r>
            <a:r>
              <a:rPr lang="en-US" sz="1600" dirty="0">
                <a:solidFill>
                  <a:schemeClr val="bg1"/>
                </a:solidFill>
              </a:rPr>
              <a:t>in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Agriculture Science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48CDA89-51D1-4BAC-B884-573F5D16F9FE}"/>
              </a:ext>
            </a:extLst>
          </p:cNvPr>
          <p:cNvSpPr/>
          <p:nvPr/>
        </p:nvSpPr>
        <p:spPr>
          <a:xfrm>
            <a:off x="4301161" y="4201428"/>
            <a:ext cx="2794029" cy="615281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New Innovators </a:t>
            </a:r>
            <a:r>
              <a:rPr lang="en-US" sz="1600" dirty="0">
                <a:solidFill>
                  <a:schemeClr val="bg1"/>
                </a:solidFill>
              </a:rPr>
              <a:t>in Food and Agriculture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59AA99-1789-435D-BDAD-168D251C063A}"/>
              </a:ext>
            </a:extLst>
          </p:cNvPr>
          <p:cNvSpPr/>
          <p:nvPr/>
        </p:nvSpPr>
        <p:spPr>
          <a:xfrm>
            <a:off x="1318196" y="5490565"/>
            <a:ext cx="2875751" cy="615281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FFAR</a:t>
            </a:r>
            <a:r>
              <a:rPr lang="en-US" sz="1600" dirty="0">
                <a:solidFill>
                  <a:schemeClr val="bg1"/>
                </a:solidFill>
              </a:rPr>
              <a:t> Fellows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0D2365-89B9-4629-9BAF-5E5ABD45C859}"/>
              </a:ext>
            </a:extLst>
          </p:cNvPr>
          <p:cNvSpPr/>
          <p:nvPr/>
        </p:nvSpPr>
        <p:spPr>
          <a:xfrm>
            <a:off x="4301162" y="5490565"/>
            <a:ext cx="2794028" cy="615281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Vet </a:t>
            </a:r>
            <a:r>
              <a:rPr lang="en-US" sz="1600" dirty="0">
                <a:solidFill>
                  <a:schemeClr val="bg1"/>
                </a:solidFill>
              </a:rPr>
              <a:t>Fellows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18FC842-04CE-4862-ABA6-E0A98F0D4A6D}"/>
              </a:ext>
            </a:extLst>
          </p:cNvPr>
          <p:cNvSpPr/>
          <p:nvPr/>
        </p:nvSpPr>
        <p:spPr>
          <a:xfrm>
            <a:off x="1116543" y="4196361"/>
            <a:ext cx="75063" cy="6152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30ADCA7-0F1A-41B3-9AE4-6309B55205BB}"/>
              </a:ext>
            </a:extLst>
          </p:cNvPr>
          <p:cNvSpPr/>
          <p:nvPr/>
        </p:nvSpPr>
        <p:spPr>
          <a:xfrm>
            <a:off x="4147276" y="4196361"/>
            <a:ext cx="75063" cy="6152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C29D4D8-D465-44F2-BA22-D0F92353877B}"/>
              </a:ext>
            </a:extLst>
          </p:cNvPr>
          <p:cNvSpPr/>
          <p:nvPr/>
        </p:nvSpPr>
        <p:spPr>
          <a:xfrm>
            <a:off x="1116543" y="5490565"/>
            <a:ext cx="75063" cy="6152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F361991-E8FC-491C-AB94-EBECBF40FCDE}"/>
              </a:ext>
            </a:extLst>
          </p:cNvPr>
          <p:cNvSpPr/>
          <p:nvPr/>
        </p:nvSpPr>
        <p:spPr>
          <a:xfrm>
            <a:off x="4147276" y="5490565"/>
            <a:ext cx="75063" cy="6152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41C59AE-3A68-4C24-BEAD-A81A9C501D3E}"/>
              </a:ext>
            </a:extLst>
          </p:cNvPr>
          <p:cNvSpPr/>
          <p:nvPr/>
        </p:nvSpPr>
        <p:spPr>
          <a:xfrm>
            <a:off x="8006987" y="504824"/>
            <a:ext cx="4185012" cy="2541305"/>
          </a:xfrm>
          <a:prstGeom prst="rect">
            <a:avLst/>
          </a:prstGeom>
          <a:gradFill>
            <a:gsLst>
              <a:gs pos="13000">
                <a:schemeClr val="tx2">
                  <a:alpha val="35000"/>
                </a:schemeClr>
              </a:gs>
              <a:gs pos="100000">
                <a:schemeClr val="tx2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779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C66A-1B7A-4D78-B53F-97C34BFD4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7680" y="496063"/>
            <a:ext cx="7126581" cy="1857527"/>
          </a:xfrm>
        </p:spPr>
        <p:txBody>
          <a:bodyPr/>
          <a:lstStyle/>
          <a:p>
            <a:r>
              <a:rPr lang="en-US" dirty="0"/>
              <a:t>FFAR Makes Awards in 4 Ways: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C430B3-DBBD-4324-A8F1-6DAE999122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67680" y="3023273"/>
            <a:ext cx="7458263" cy="1481137"/>
          </a:xfrm>
        </p:spPr>
        <p:txBody>
          <a:bodyPr/>
          <a:lstStyle/>
          <a:p>
            <a:pPr marL="307975" lvl="1">
              <a:lnSpc>
                <a:spcPct val="150000"/>
              </a:lnSpc>
              <a:spcAft>
                <a:spcPts val="600"/>
              </a:spcAft>
              <a:buClr>
                <a:schemeClr val="bg1"/>
              </a:buClr>
            </a:pPr>
            <a:r>
              <a:rPr lang="en-US" sz="2000" dirty="0">
                <a:solidFill>
                  <a:schemeClr val="bg1"/>
                </a:solidFill>
              </a:rPr>
              <a:t>Competitive Grants	Direct Awards	</a:t>
            </a:r>
          </a:p>
          <a:p>
            <a:pPr marL="307975" lvl="1">
              <a:lnSpc>
                <a:spcPct val="150000"/>
              </a:lnSpc>
              <a:spcAft>
                <a:spcPts val="600"/>
              </a:spcAft>
              <a:buClr>
                <a:schemeClr val="bg1"/>
              </a:buClr>
            </a:pPr>
            <a:r>
              <a:rPr lang="en-US" sz="2000" dirty="0">
                <a:solidFill>
                  <a:schemeClr val="bg1"/>
                </a:solidFill>
              </a:rPr>
              <a:t>	</a:t>
            </a:r>
          </a:p>
          <a:p>
            <a:pPr marL="307975" lvl="1">
              <a:lnSpc>
                <a:spcPct val="150000"/>
              </a:lnSpc>
              <a:spcAft>
                <a:spcPts val="600"/>
              </a:spcAft>
              <a:buClr>
                <a:schemeClr val="bg1"/>
              </a:buClr>
            </a:pPr>
            <a:endParaRPr lang="en-US" sz="2000" dirty="0">
              <a:solidFill>
                <a:schemeClr val="bg1"/>
              </a:solidFill>
            </a:endParaRPr>
          </a:p>
          <a:p>
            <a:pPr marL="307975" lvl="1">
              <a:lnSpc>
                <a:spcPct val="150000"/>
              </a:lnSpc>
              <a:spcAft>
                <a:spcPts val="600"/>
              </a:spcAft>
              <a:buClr>
                <a:schemeClr val="bg1"/>
              </a:buClr>
            </a:pPr>
            <a:r>
              <a:rPr lang="en-US" sz="2000" dirty="0">
                <a:solidFill>
                  <a:schemeClr val="bg1"/>
                </a:solidFill>
              </a:rPr>
              <a:t>        Prizes			  Consortia	</a:t>
            </a:r>
          </a:p>
          <a:p>
            <a:endParaRPr lang="en-US" dirty="0"/>
          </a:p>
        </p:txBody>
      </p:sp>
      <p:pic>
        <p:nvPicPr>
          <p:cNvPr id="4" name="Graphic 1">
            <a:extLst>
              <a:ext uri="{FF2B5EF4-FFF2-40B4-BE49-F238E27FC236}">
                <a16:creationId xmlns:a16="http://schemas.microsoft.com/office/drawing/2014/main" id="{B71FD54E-4EF7-4AB0-8E5C-604B614C2FAD}"/>
              </a:ext>
            </a:extLst>
          </p:cNvPr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17436" y="3572427"/>
            <a:ext cx="923925" cy="931983"/>
          </a:xfrm>
          <a:prstGeom prst="rect">
            <a:avLst/>
          </a:prstGeom>
        </p:spPr>
      </p:pic>
      <p:pic>
        <p:nvPicPr>
          <p:cNvPr id="5" name="Graphic 5">
            <a:extLst>
              <a:ext uri="{FF2B5EF4-FFF2-40B4-BE49-F238E27FC236}">
                <a16:creationId xmlns:a16="http://schemas.microsoft.com/office/drawing/2014/main" id="{E1000772-A829-43FD-A399-DDA64E4CC604}"/>
              </a:ext>
            </a:extLst>
          </p:cNvPr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24692" y="5309501"/>
            <a:ext cx="923925" cy="1052436"/>
          </a:xfrm>
          <a:prstGeom prst="rect">
            <a:avLst/>
          </a:prstGeom>
        </p:spPr>
      </p:pic>
      <p:pic>
        <p:nvPicPr>
          <p:cNvPr id="6" name="Graphic 4">
            <a:extLst>
              <a:ext uri="{FF2B5EF4-FFF2-40B4-BE49-F238E27FC236}">
                <a16:creationId xmlns:a16="http://schemas.microsoft.com/office/drawing/2014/main" id="{55429488-A486-4172-A611-CD8919755E86}"/>
              </a:ext>
            </a:extLst>
          </p:cNvPr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29824" y="3494135"/>
            <a:ext cx="1131890" cy="1010275"/>
          </a:xfrm>
          <a:prstGeom prst="rect">
            <a:avLst/>
          </a:prstGeom>
        </p:spPr>
      </p:pic>
      <p:pic>
        <p:nvPicPr>
          <p:cNvPr id="7" name="Graphic 3">
            <a:extLst>
              <a:ext uri="{FF2B5EF4-FFF2-40B4-BE49-F238E27FC236}">
                <a16:creationId xmlns:a16="http://schemas.microsoft.com/office/drawing/2014/main" id="{A53E16EE-D628-45B2-A0F2-38F1EB91A798}"/>
              </a:ext>
            </a:extLst>
          </p:cNvPr>
          <p:cNvPicPr/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40129" y="5267871"/>
            <a:ext cx="1131890" cy="10940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B842EF-E10A-48FA-8083-444F0CB9618E}"/>
              </a:ext>
            </a:extLst>
          </p:cNvPr>
          <p:cNvSpPr txBox="1"/>
          <p:nvPr/>
        </p:nvSpPr>
        <p:spPr>
          <a:xfrm>
            <a:off x="3013023" y="4504410"/>
            <a:ext cx="1693888" cy="669683"/>
          </a:xfrm>
          <a:prstGeom prst="rect">
            <a:avLst/>
          </a:prstGeom>
          <a:noFill/>
          <a:ln>
            <a:solidFill>
              <a:srgbClr val="F4552E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73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C328F1-27B8-4662-8AEC-3C2752813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FFAR Consortia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5A8736-D731-42F6-9C4C-254E5E05C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60" y="2239470"/>
            <a:ext cx="2989023" cy="11297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A17790-47F2-4118-8078-27DE3939C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707" y="4023181"/>
            <a:ext cx="3807089" cy="1013913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D4A7B38-C194-44C8-BD4D-C2A95A7483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53563" y="2625085"/>
            <a:ext cx="4749922" cy="113566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18EED2E-1231-4D0F-9491-66AD23E8EAC2}"/>
              </a:ext>
            </a:extLst>
          </p:cNvPr>
          <p:cNvSpPr/>
          <p:nvPr/>
        </p:nvSpPr>
        <p:spPr>
          <a:xfrm>
            <a:off x="7781353" y="2869752"/>
            <a:ext cx="47499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70">
              <a:defRPr/>
            </a:pPr>
            <a:r>
              <a:rPr lang="en-US" b="1" kern="0" dirty="0">
                <a:solidFill>
                  <a:srgbClr val="3A81BA">
                    <a:lumMod val="75000"/>
                  </a:srgbClr>
                </a:solidFill>
                <a:latin typeface="Arial"/>
                <a:cs typeface="Arial"/>
                <a:sym typeface="Arial"/>
              </a:rPr>
              <a:t>IRRIGATION INNOVATION</a:t>
            </a:r>
          </a:p>
          <a:p>
            <a:pPr lvl="0" defTabSz="1219170">
              <a:defRPr/>
            </a:pPr>
            <a:r>
              <a:rPr lang="en-US" b="1" kern="0" dirty="0">
                <a:solidFill>
                  <a:srgbClr val="3A81BA">
                    <a:lumMod val="75000"/>
                  </a:srgbClr>
                </a:solidFill>
                <a:latin typeface="Arial"/>
                <a:cs typeface="Arial"/>
                <a:sym typeface="Arial"/>
              </a:rPr>
              <a:t>CONSORTIUM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0FD897-DB08-4FA7-BBE6-0933517B30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563" y="3883220"/>
            <a:ext cx="3807088" cy="25439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2DBBF5-BA19-4C19-8BEF-EF1862DBB6E1}"/>
              </a:ext>
            </a:extLst>
          </p:cNvPr>
          <p:cNvSpPr txBox="1"/>
          <p:nvPr/>
        </p:nvSpPr>
        <p:spPr>
          <a:xfrm>
            <a:off x="7781354" y="983058"/>
            <a:ext cx="3871667" cy="1200329"/>
          </a:xfrm>
          <a:prstGeom prst="rect">
            <a:avLst/>
          </a:prstGeom>
          <a:noFill/>
          <a:ln w="28575">
            <a:solidFill>
              <a:srgbClr val="F4552E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Consortium for Innovation in Post-Harvest Loss and Food Waste Reduction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E391D0-8AA8-4141-A964-35BE2BFDA315}"/>
              </a:ext>
            </a:extLst>
          </p:cNvPr>
          <p:cNvSpPr txBox="1"/>
          <p:nvPr/>
        </p:nvSpPr>
        <p:spPr>
          <a:xfrm>
            <a:off x="2466278" y="5742817"/>
            <a:ext cx="3629722" cy="830997"/>
          </a:xfrm>
          <a:prstGeom prst="rect">
            <a:avLst/>
          </a:prstGeom>
          <a:noFill/>
          <a:ln w="38100">
            <a:solidFill>
              <a:srgbClr val="F4552E"/>
            </a:solidFill>
          </a:ln>
        </p:spPr>
        <p:txBody>
          <a:bodyPr wrap="square" rtlCol="0">
            <a:spAutoFit/>
          </a:bodyPr>
          <a:lstStyle/>
          <a:p>
            <a:pPr lvl="0" defTabSz="1219170">
              <a:defRPr/>
            </a:pPr>
            <a:r>
              <a:rPr lang="en-US" sz="2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Ecosystem Services Market Research Consortium</a:t>
            </a:r>
          </a:p>
        </p:txBody>
      </p:sp>
    </p:spTree>
    <p:extLst>
      <p:ext uri="{BB962C8B-B14F-4D97-AF65-F5344CB8AC3E}">
        <p14:creationId xmlns:p14="http://schemas.microsoft.com/office/powerpoint/2010/main" val="138257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5258B-5BEF-4EC7-94CF-9EA82568B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720" y="938618"/>
            <a:ext cx="7126581" cy="1857527"/>
          </a:xfrm>
        </p:spPr>
        <p:txBody>
          <a:bodyPr/>
          <a:lstStyle/>
          <a:p>
            <a:r>
              <a:rPr lang="en-US" dirty="0"/>
              <a:t>Competitive 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E90E72-5906-49AD-903B-E7607AFB3E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1143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New Innovators </a:t>
            </a:r>
          </a:p>
          <a:p>
            <a:pPr marL="1143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Seeding Solutions</a:t>
            </a:r>
          </a:p>
          <a:p>
            <a:pPr marL="1143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ROAR</a:t>
            </a:r>
          </a:p>
          <a:p>
            <a:pPr marL="1143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Egg-Tech Prize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203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3D3C228-1D51-4866-A8FD-7F9E640DF57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3" b="9163"/>
          <a:stretch/>
        </p:blipFill>
        <p:spPr>
          <a:xfrm>
            <a:off x="-3175" y="485775"/>
            <a:ext cx="11682413" cy="63627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2B00907-FE2C-4D99-B39F-3EF88B81C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b="1" dirty="0">
                <a:solidFill>
                  <a:schemeClr val="tx1"/>
                </a:solidFill>
              </a:rPr>
              <a:t>Ag Climate Partnership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7B3CB7C-E88D-4AC9-B33A-120031891D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408" y="3267822"/>
            <a:ext cx="4815069" cy="74091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Vision: We envision a world where every farmer and rancher deploys climate-smart solutions on every acre. 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Goal: U.S. agriculture is net negative for greenhouse emissions by the year 2030.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Strategy: Mobilize scientists and farmers to unlock the climate-solving potential of our farmlands.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927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98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E367018-A688-47AB-AE91-E4CA9F8BA527}"/>
              </a:ext>
            </a:extLst>
          </p:cNvPr>
          <p:cNvSpPr txBox="1">
            <a:spLocks/>
          </p:cNvSpPr>
          <p:nvPr/>
        </p:nvSpPr>
        <p:spPr>
          <a:xfrm>
            <a:off x="11589026" y="6386167"/>
            <a:ext cx="60297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431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76708BB-C5AA-47F6-B8B8-30A6D74956C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548" y="504825"/>
            <a:ext cx="11502452" cy="6353175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1A670C-A203-4B7D-81CD-F658B6F42A99}"/>
              </a:ext>
            </a:extLst>
          </p:cNvPr>
          <p:cNvSpPr/>
          <p:nvPr/>
        </p:nvSpPr>
        <p:spPr>
          <a:xfrm>
            <a:off x="689548" y="555971"/>
            <a:ext cx="11502452" cy="6302030"/>
          </a:xfrm>
          <a:prstGeom prst="rect">
            <a:avLst/>
          </a:prstGeom>
          <a:gradFill>
            <a:gsLst>
              <a:gs pos="32000">
                <a:schemeClr val="tx2">
                  <a:alpha val="50000"/>
                </a:schemeClr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528F718-580D-40F0-93B7-7DD913256F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/>
              <a:t>The key to success is collaboration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013ECFD-59D4-4FBD-8F59-BAAC94CB83F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40902" y="5911510"/>
            <a:ext cx="914400" cy="390520"/>
            <a:chOff x="2023" y="1384"/>
            <a:chExt cx="3634" cy="1552"/>
          </a:xfrm>
          <a:solidFill>
            <a:schemeClr val="bg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0CE78E37-7D06-4EA5-97A9-0F0E1382A8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82" y="1882"/>
              <a:ext cx="374" cy="556"/>
            </a:xfrm>
            <a:custGeom>
              <a:avLst/>
              <a:gdLst>
                <a:gd name="T0" fmla="*/ 374 w 374"/>
                <a:gd name="T1" fmla="*/ 0 h 556"/>
                <a:gd name="T2" fmla="*/ 336 w 374"/>
                <a:gd name="T3" fmla="*/ 116 h 556"/>
                <a:gd name="T4" fmla="*/ 146 w 374"/>
                <a:gd name="T5" fmla="*/ 116 h 556"/>
                <a:gd name="T6" fmla="*/ 146 w 374"/>
                <a:gd name="T7" fmla="*/ 234 h 556"/>
                <a:gd name="T8" fmla="*/ 342 w 374"/>
                <a:gd name="T9" fmla="*/ 234 h 556"/>
                <a:gd name="T10" fmla="*/ 306 w 374"/>
                <a:gd name="T11" fmla="*/ 346 h 556"/>
                <a:gd name="T12" fmla="*/ 146 w 374"/>
                <a:gd name="T13" fmla="*/ 346 h 556"/>
                <a:gd name="T14" fmla="*/ 146 w 374"/>
                <a:gd name="T15" fmla="*/ 556 h 556"/>
                <a:gd name="T16" fmla="*/ 0 w 374"/>
                <a:gd name="T17" fmla="*/ 556 h 556"/>
                <a:gd name="T18" fmla="*/ 0 w 374"/>
                <a:gd name="T19" fmla="*/ 0 h 556"/>
                <a:gd name="T20" fmla="*/ 374 w 374"/>
                <a:gd name="T21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4" h="556">
                  <a:moveTo>
                    <a:pt x="374" y="0"/>
                  </a:moveTo>
                  <a:lnTo>
                    <a:pt x="336" y="116"/>
                  </a:lnTo>
                  <a:lnTo>
                    <a:pt x="146" y="116"/>
                  </a:lnTo>
                  <a:lnTo>
                    <a:pt x="146" y="234"/>
                  </a:lnTo>
                  <a:lnTo>
                    <a:pt x="342" y="234"/>
                  </a:lnTo>
                  <a:lnTo>
                    <a:pt x="306" y="346"/>
                  </a:lnTo>
                  <a:lnTo>
                    <a:pt x="146" y="346"/>
                  </a:lnTo>
                  <a:lnTo>
                    <a:pt x="146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37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B309B5B6-ACC0-4BC0-9D42-A04841900B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0" y="1882"/>
              <a:ext cx="372" cy="556"/>
            </a:xfrm>
            <a:custGeom>
              <a:avLst/>
              <a:gdLst>
                <a:gd name="T0" fmla="*/ 372 w 372"/>
                <a:gd name="T1" fmla="*/ 0 h 556"/>
                <a:gd name="T2" fmla="*/ 334 w 372"/>
                <a:gd name="T3" fmla="*/ 116 h 556"/>
                <a:gd name="T4" fmla="*/ 144 w 372"/>
                <a:gd name="T5" fmla="*/ 116 h 556"/>
                <a:gd name="T6" fmla="*/ 144 w 372"/>
                <a:gd name="T7" fmla="*/ 234 h 556"/>
                <a:gd name="T8" fmla="*/ 340 w 372"/>
                <a:gd name="T9" fmla="*/ 234 h 556"/>
                <a:gd name="T10" fmla="*/ 304 w 372"/>
                <a:gd name="T11" fmla="*/ 346 h 556"/>
                <a:gd name="T12" fmla="*/ 144 w 372"/>
                <a:gd name="T13" fmla="*/ 346 h 556"/>
                <a:gd name="T14" fmla="*/ 144 w 372"/>
                <a:gd name="T15" fmla="*/ 556 h 556"/>
                <a:gd name="T16" fmla="*/ 0 w 372"/>
                <a:gd name="T17" fmla="*/ 556 h 556"/>
                <a:gd name="T18" fmla="*/ 0 w 372"/>
                <a:gd name="T19" fmla="*/ 0 h 556"/>
                <a:gd name="T20" fmla="*/ 372 w 372"/>
                <a:gd name="T21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56">
                  <a:moveTo>
                    <a:pt x="372" y="0"/>
                  </a:moveTo>
                  <a:lnTo>
                    <a:pt x="334" y="116"/>
                  </a:lnTo>
                  <a:lnTo>
                    <a:pt x="144" y="116"/>
                  </a:lnTo>
                  <a:lnTo>
                    <a:pt x="144" y="234"/>
                  </a:lnTo>
                  <a:lnTo>
                    <a:pt x="340" y="234"/>
                  </a:lnTo>
                  <a:lnTo>
                    <a:pt x="304" y="346"/>
                  </a:lnTo>
                  <a:lnTo>
                    <a:pt x="144" y="346"/>
                  </a:lnTo>
                  <a:lnTo>
                    <a:pt x="144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7E2AC35F-192D-4B11-8A34-83495992B2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36" y="1882"/>
              <a:ext cx="513" cy="556"/>
            </a:xfrm>
            <a:custGeom>
              <a:avLst/>
              <a:gdLst>
                <a:gd name="T0" fmla="*/ 339 w 513"/>
                <a:gd name="T1" fmla="*/ 458 h 556"/>
                <a:gd name="T2" fmla="*/ 165 w 513"/>
                <a:gd name="T3" fmla="*/ 458 h 556"/>
                <a:gd name="T4" fmla="*/ 137 w 513"/>
                <a:gd name="T5" fmla="*/ 556 h 556"/>
                <a:gd name="T6" fmla="*/ 0 w 513"/>
                <a:gd name="T7" fmla="*/ 556 h 556"/>
                <a:gd name="T8" fmla="*/ 175 w 513"/>
                <a:gd name="T9" fmla="*/ 0 h 556"/>
                <a:gd name="T10" fmla="*/ 331 w 513"/>
                <a:gd name="T11" fmla="*/ 0 h 556"/>
                <a:gd name="T12" fmla="*/ 513 w 513"/>
                <a:gd name="T13" fmla="*/ 556 h 556"/>
                <a:gd name="T14" fmla="*/ 365 w 513"/>
                <a:gd name="T15" fmla="*/ 556 h 556"/>
                <a:gd name="T16" fmla="*/ 339 w 513"/>
                <a:gd name="T17" fmla="*/ 458 h 556"/>
                <a:gd name="T18" fmla="*/ 187 w 513"/>
                <a:gd name="T19" fmla="*/ 346 h 556"/>
                <a:gd name="T20" fmla="*/ 313 w 513"/>
                <a:gd name="T21" fmla="*/ 346 h 556"/>
                <a:gd name="T22" fmla="*/ 253 w 513"/>
                <a:gd name="T23" fmla="*/ 136 h 556"/>
                <a:gd name="T24" fmla="*/ 187 w 513"/>
                <a:gd name="T25" fmla="*/ 34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3" h="556">
                  <a:moveTo>
                    <a:pt x="339" y="458"/>
                  </a:moveTo>
                  <a:lnTo>
                    <a:pt x="165" y="458"/>
                  </a:lnTo>
                  <a:lnTo>
                    <a:pt x="137" y="556"/>
                  </a:lnTo>
                  <a:lnTo>
                    <a:pt x="0" y="556"/>
                  </a:lnTo>
                  <a:lnTo>
                    <a:pt x="175" y="0"/>
                  </a:lnTo>
                  <a:lnTo>
                    <a:pt x="331" y="0"/>
                  </a:lnTo>
                  <a:lnTo>
                    <a:pt x="513" y="556"/>
                  </a:lnTo>
                  <a:lnTo>
                    <a:pt x="365" y="556"/>
                  </a:lnTo>
                  <a:lnTo>
                    <a:pt x="339" y="458"/>
                  </a:lnTo>
                  <a:close/>
                  <a:moveTo>
                    <a:pt x="187" y="346"/>
                  </a:moveTo>
                  <a:lnTo>
                    <a:pt x="313" y="346"/>
                  </a:lnTo>
                  <a:lnTo>
                    <a:pt x="253" y="136"/>
                  </a:lnTo>
                  <a:lnTo>
                    <a:pt x="187" y="3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B126F3A1-CAAD-4C41-8EA8-E58A0362A2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" y="1882"/>
              <a:ext cx="440" cy="556"/>
            </a:xfrm>
            <a:custGeom>
              <a:avLst/>
              <a:gdLst>
                <a:gd name="T0" fmla="*/ 418 w 440"/>
                <a:gd name="T1" fmla="*/ 188 h 556"/>
                <a:gd name="T2" fmla="*/ 412 w 440"/>
                <a:gd name="T3" fmla="*/ 244 h 556"/>
                <a:gd name="T4" fmla="*/ 406 w 440"/>
                <a:gd name="T5" fmla="*/ 268 h 556"/>
                <a:gd name="T6" fmla="*/ 396 w 440"/>
                <a:gd name="T7" fmla="*/ 288 h 556"/>
                <a:gd name="T8" fmla="*/ 366 w 440"/>
                <a:gd name="T9" fmla="*/ 320 h 556"/>
                <a:gd name="T10" fmla="*/ 348 w 440"/>
                <a:gd name="T11" fmla="*/ 334 h 556"/>
                <a:gd name="T12" fmla="*/ 440 w 440"/>
                <a:gd name="T13" fmla="*/ 556 h 556"/>
                <a:gd name="T14" fmla="*/ 188 w 440"/>
                <a:gd name="T15" fmla="*/ 346 h 556"/>
                <a:gd name="T16" fmla="*/ 142 w 440"/>
                <a:gd name="T17" fmla="*/ 556 h 556"/>
                <a:gd name="T18" fmla="*/ 0 w 440"/>
                <a:gd name="T19" fmla="*/ 0 h 556"/>
                <a:gd name="T20" fmla="*/ 242 w 440"/>
                <a:gd name="T21" fmla="*/ 0 h 556"/>
                <a:gd name="T22" fmla="*/ 288 w 440"/>
                <a:gd name="T23" fmla="*/ 4 h 556"/>
                <a:gd name="T24" fmla="*/ 324 w 440"/>
                <a:gd name="T25" fmla="*/ 14 h 556"/>
                <a:gd name="T26" fmla="*/ 340 w 440"/>
                <a:gd name="T27" fmla="*/ 22 h 556"/>
                <a:gd name="T28" fmla="*/ 368 w 440"/>
                <a:gd name="T29" fmla="*/ 40 h 556"/>
                <a:gd name="T30" fmla="*/ 378 w 440"/>
                <a:gd name="T31" fmla="*/ 52 h 556"/>
                <a:gd name="T32" fmla="*/ 396 w 440"/>
                <a:gd name="T33" fmla="*/ 76 h 556"/>
                <a:gd name="T34" fmla="*/ 408 w 440"/>
                <a:gd name="T35" fmla="*/ 106 h 556"/>
                <a:gd name="T36" fmla="*/ 414 w 440"/>
                <a:gd name="T37" fmla="*/ 120 h 556"/>
                <a:gd name="T38" fmla="*/ 418 w 440"/>
                <a:gd name="T39" fmla="*/ 154 h 556"/>
                <a:gd name="T40" fmla="*/ 418 w 440"/>
                <a:gd name="T41" fmla="*/ 188 h 556"/>
                <a:gd name="T42" fmla="*/ 216 w 440"/>
                <a:gd name="T43" fmla="*/ 250 h 556"/>
                <a:gd name="T44" fmla="*/ 230 w 440"/>
                <a:gd name="T45" fmla="*/ 248 h 556"/>
                <a:gd name="T46" fmla="*/ 254 w 440"/>
                <a:gd name="T47" fmla="*/ 240 h 556"/>
                <a:gd name="T48" fmla="*/ 262 w 440"/>
                <a:gd name="T49" fmla="*/ 234 h 556"/>
                <a:gd name="T50" fmla="*/ 274 w 440"/>
                <a:gd name="T51" fmla="*/ 214 h 556"/>
                <a:gd name="T52" fmla="*/ 278 w 440"/>
                <a:gd name="T53" fmla="*/ 188 h 556"/>
                <a:gd name="T54" fmla="*/ 278 w 440"/>
                <a:gd name="T55" fmla="*/ 176 h 556"/>
                <a:gd name="T56" fmla="*/ 274 w 440"/>
                <a:gd name="T57" fmla="*/ 150 h 556"/>
                <a:gd name="T58" fmla="*/ 262 w 440"/>
                <a:gd name="T59" fmla="*/ 130 h 556"/>
                <a:gd name="T60" fmla="*/ 244 w 440"/>
                <a:gd name="T61" fmla="*/ 120 h 556"/>
                <a:gd name="T62" fmla="*/ 216 w 440"/>
                <a:gd name="T63" fmla="*/ 116 h 556"/>
                <a:gd name="T64" fmla="*/ 142 w 440"/>
                <a:gd name="T65" fmla="*/ 25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40" h="556">
                  <a:moveTo>
                    <a:pt x="418" y="188"/>
                  </a:moveTo>
                  <a:lnTo>
                    <a:pt x="418" y="188"/>
                  </a:lnTo>
                  <a:lnTo>
                    <a:pt x="416" y="218"/>
                  </a:lnTo>
                  <a:lnTo>
                    <a:pt x="412" y="244"/>
                  </a:lnTo>
                  <a:lnTo>
                    <a:pt x="412" y="244"/>
                  </a:lnTo>
                  <a:lnTo>
                    <a:pt x="406" y="268"/>
                  </a:lnTo>
                  <a:lnTo>
                    <a:pt x="396" y="288"/>
                  </a:lnTo>
                  <a:lnTo>
                    <a:pt x="396" y="288"/>
                  </a:lnTo>
                  <a:lnTo>
                    <a:pt x="382" y="306"/>
                  </a:lnTo>
                  <a:lnTo>
                    <a:pt x="366" y="320"/>
                  </a:lnTo>
                  <a:lnTo>
                    <a:pt x="366" y="320"/>
                  </a:lnTo>
                  <a:lnTo>
                    <a:pt x="348" y="334"/>
                  </a:lnTo>
                  <a:lnTo>
                    <a:pt x="324" y="346"/>
                  </a:lnTo>
                  <a:lnTo>
                    <a:pt x="440" y="556"/>
                  </a:lnTo>
                  <a:lnTo>
                    <a:pt x="286" y="556"/>
                  </a:lnTo>
                  <a:lnTo>
                    <a:pt x="188" y="346"/>
                  </a:lnTo>
                  <a:lnTo>
                    <a:pt x="142" y="346"/>
                  </a:lnTo>
                  <a:lnTo>
                    <a:pt x="142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66" y="2"/>
                  </a:lnTo>
                  <a:lnTo>
                    <a:pt x="288" y="4"/>
                  </a:lnTo>
                  <a:lnTo>
                    <a:pt x="308" y="8"/>
                  </a:lnTo>
                  <a:lnTo>
                    <a:pt x="324" y="14"/>
                  </a:lnTo>
                  <a:lnTo>
                    <a:pt x="324" y="14"/>
                  </a:lnTo>
                  <a:lnTo>
                    <a:pt x="340" y="22"/>
                  </a:lnTo>
                  <a:lnTo>
                    <a:pt x="356" y="30"/>
                  </a:lnTo>
                  <a:lnTo>
                    <a:pt x="368" y="40"/>
                  </a:lnTo>
                  <a:lnTo>
                    <a:pt x="378" y="52"/>
                  </a:lnTo>
                  <a:lnTo>
                    <a:pt x="378" y="52"/>
                  </a:lnTo>
                  <a:lnTo>
                    <a:pt x="388" y="64"/>
                  </a:lnTo>
                  <a:lnTo>
                    <a:pt x="396" y="76"/>
                  </a:lnTo>
                  <a:lnTo>
                    <a:pt x="404" y="90"/>
                  </a:lnTo>
                  <a:lnTo>
                    <a:pt x="408" y="106"/>
                  </a:lnTo>
                  <a:lnTo>
                    <a:pt x="408" y="106"/>
                  </a:lnTo>
                  <a:lnTo>
                    <a:pt x="414" y="120"/>
                  </a:lnTo>
                  <a:lnTo>
                    <a:pt x="416" y="138"/>
                  </a:lnTo>
                  <a:lnTo>
                    <a:pt x="418" y="154"/>
                  </a:lnTo>
                  <a:lnTo>
                    <a:pt x="418" y="172"/>
                  </a:lnTo>
                  <a:lnTo>
                    <a:pt x="418" y="188"/>
                  </a:lnTo>
                  <a:close/>
                  <a:moveTo>
                    <a:pt x="142" y="250"/>
                  </a:moveTo>
                  <a:lnTo>
                    <a:pt x="216" y="250"/>
                  </a:lnTo>
                  <a:lnTo>
                    <a:pt x="216" y="250"/>
                  </a:lnTo>
                  <a:lnTo>
                    <a:pt x="230" y="248"/>
                  </a:lnTo>
                  <a:lnTo>
                    <a:pt x="242" y="246"/>
                  </a:lnTo>
                  <a:lnTo>
                    <a:pt x="254" y="240"/>
                  </a:lnTo>
                  <a:lnTo>
                    <a:pt x="262" y="234"/>
                  </a:lnTo>
                  <a:lnTo>
                    <a:pt x="262" y="234"/>
                  </a:lnTo>
                  <a:lnTo>
                    <a:pt x="270" y="226"/>
                  </a:lnTo>
                  <a:lnTo>
                    <a:pt x="274" y="214"/>
                  </a:lnTo>
                  <a:lnTo>
                    <a:pt x="278" y="202"/>
                  </a:lnTo>
                  <a:lnTo>
                    <a:pt x="278" y="188"/>
                  </a:lnTo>
                  <a:lnTo>
                    <a:pt x="278" y="176"/>
                  </a:lnTo>
                  <a:lnTo>
                    <a:pt x="278" y="176"/>
                  </a:lnTo>
                  <a:lnTo>
                    <a:pt x="278" y="162"/>
                  </a:lnTo>
                  <a:lnTo>
                    <a:pt x="274" y="150"/>
                  </a:lnTo>
                  <a:lnTo>
                    <a:pt x="270" y="140"/>
                  </a:lnTo>
                  <a:lnTo>
                    <a:pt x="262" y="130"/>
                  </a:lnTo>
                  <a:lnTo>
                    <a:pt x="254" y="124"/>
                  </a:lnTo>
                  <a:lnTo>
                    <a:pt x="244" y="120"/>
                  </a:lnTo>
                  <a:lnTo>
                    <a:pt x="230" y="116"/>
                  </a:lnTo>
                  <a:lnTo>
                    <a:pt x="216" y="116"/>
                  </a:lnTo>
                  <a:lnTo>
                    <a:pt x="142" y="116"/>
                  </a:lnTo>
                  <a:lnTo>
                    <a:pt x="142" y="2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10D71E57-8218-4F40-A08B-BC8DD74490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23" y="1384"/>
              <a:ext cx="1553" cy="1552"/>
            </a:xfrm>
            <a:custGeom>
              <a:avLst/>
              <a:gdLst>
                <a:gd name="T0" fmla="*/ 778 w 1553"/>
                <a:gd name="T1" fmla="*/ 0 h 1552"/>
                <a:gd name="T2" fmla="*/ 698 w 1553"/>
                <a:gd name="T3" fmla="*/ 4 h 1552"/>
                <a:gd name="T4" fmla="*/ 622 w 1553"/>
                <a:gd name="T5" fmla="*/ 16 h 1552"/>
                <a:gd name="T6" fmla="*/ 546 w 1553"/>
                <a:gd name="T7" fmla="*/ 34 h 1552"/>
                <a:gd name="T8" fmla="*/ 476 w 1553"/>
                <a:gd name="T9" fmla="*/ 62 h 1552"/>
                <a:gd name="T10" fmla="*/ 408 w 1553"/>
                <a:gd name="T11" fmla="*/ 94 h 1552"/>
                <a:gd name="T12" fmla="*/ 344 w 1553"/>
                <a:gd name="T13" fmla="*/ 132 h 1552"/>
                <a:gd name="T14" fmla="*/ 284 w 1553"/>
                <a:gd name="T15" fmla="*/ 178 h 1552"/>
                <a:gd name="T16" fmla="*/ 228 w 1553"/>
                <a:gd name="T17" fmla="*/ 228 h 1552"/>
                <a:gd name="T18" fmla="*/ 178 w 1553"/>
                <a:gd name="T19" fmla="*/ 282 h 1552"/>
                <a:gd name="T20" fmla="*/ 134 w 1553"/>
                <a:gd name="T21" fmla="*/ 342 h 1552"/>
                <a:gd name="T22" fmla="*/ 94 w 1553"/>
                <a:gd name="T23" fmla="*/ 406 h 1552"/>
                <a:gd name="T24" fmla="*/ 62 w 1553"/>
                <a:gd name="T25" fmla="*/ 474 h 1552"/>
                <a:gd name="T26" fmla="*/ 36 w 1553"/>
                <a:gd name="T27" fmla="*/ 546 h 1552"/>
                <a:gd name="T28" fmla="*/ 16 w 1553"/>
                <a:gd name="T29" fmla="*/ 620 h 1552"/>
                <a:gd name="T30" fmla="*/ 4 w 1553"/>
                <a:gd name="T31" fmla="*/ 698 h 1552"/>
                <a:gd name="T32" fmla="*/ 0 w 1553"/>
                <a:gd name="T33" fmla="*/ 778 h 1552"/>
                <a:gd name="T34" fmla="*/ 2 w 1553"/>
                <a:gd name="T35" fmla="*/ 828 h 1552"/>
                <a:gd name="T36" fmla="*/ 16 w 1553"/>
                <a:gd name="T37" fmla="*/ 928 h 1552"/>
                <a:gd name="T38" fmla="*/ 40 w 1553"/>
                <a:gd name="T39" fmla="*/ 1024 h 1552"/>
                <a:gd name="T40" fmla="*/ 78 w 1553"/>
                <a:gd name="T41" fmla="*/ 1114 h 1552"/>
                <a:gd name="T42" fmla="*/ 196 w 1553"/>
                <a:gd name="T43" fmla="*/ 842 h 1552"/>
                <a:gd name="T44" fmla="*/ 214 w 1553"/>
                <a:gd name="T45" fmla="*/ 1312 h 1552"/>
                <a:gd name="T46" fmla="*/ 248 w 1553"/>
                <a:gd name="T47" fmla="*/ 1346 h 1552"/>
                <a:gd name="T48" fmla="*/ 324 w 1553"/>
                <a:gd name="T49" fmla="*/ 1408 h 1552"/>
                <a:gd name="T50" fmla="*/ 540 w 1553"/>
                <a:gd name="T51" fmla="*/ 844 h 1552"/>
                <a:gd name="T52" fmla="*/ 502 w 1553"/>
                <a:gd name="T53" fmla="*/ 1504 h 1552"/>
                <a:gd name="T54" fmla="*/ 544 w 1553"/>
                <a:gd name="T55" fmla="*/ 1518 h 1552"/>
                <a:gd name="T56" fmla="*/ 630 w 1553"/>
                <a:gd name="T57" fmla="*/ 1540 h 1552"/>
                <a:gd name="T58" fmla="*/ 886 w 1553"/>
                <a:gd name="T59" fmla="*/ 844 h 1552"/>
                <a:gd name="T60" fmla="*/ 834 w 1553"/>
                <a:gd name="T61" fmla="*/ 1552 h 1552"/>
                <a:gd name="T62" fmla="*/ 884 w 1553"/>
                <a:gd name="T63" fmla="*/ 1546 h 1552"/>
                <a:gd name="T64" fmla="*/ 983 w 1553"/>
                <a:gd name="T65" fmla="*/ 1526 h 1552"/>
                <a:gd name="T66" fmla="*/ 1231 w 1553"/>
                <a:gd name="T67" fmla="*/ 842 h 1552"/>
                <a:gd name="T68" fmla="*/ 1219 w 1553"/>
                <a:gd name="T69" fmla="*/ 1416 h 1552"/>
                <a:gd name="T70" fmla="*/ 1257 w 1553"/>
                <a:gd name="T71" fmla="*/ 1388 h 1552"/>
                <a:gd name="T72" fmla="*/ 1325 w 1553"/>
                <a:gd name="T73" fmla="*/ 1328 h 1552"/>
                <a:gd name="T74" fmla="*/ 1387 w 1553"/>
                <a:gd name="T75" fmla="*/ 1258 h 1552"/>
                <a:gd name="T76" fmla="*/ 1439 w 1553"/>
                <a:gd name="T77" fmla="*/ 1184 h 1552"/>
                <a:gd name="T78" fmla="*/ 1483 w 1553"/>
                <a:gd name="T79" fmla="*/ 1102 h 1552"/>
                <a:gd name="T80" fmla="*/ 1517 w 1553"/>
                <a:gd name="T81" fmla="*/ 1014 h 1552"/>
                <a:gd name="T82" fmla="*/ 1541 w 1553"/>
                <a:gd name="T83" fmla="*/ 922 h 1552"/>
                <a:gd name="T84" fmla="*/ 1553 w 1553"/>
                <a:gd name="T85" fmla="*/ 826 h 1552"/>
                <a:gd name="T86" fmla="*/ 1553 w 1553"/>
                <a:gd name="T87" fmla="*/ 778 h 1552"/>
                <a:gd name="T88" fmla="*/ 1549 w 1553"/>
                <a:gd name="T89" fmla="*/ 698 h 1552"/>
                <a:gd name="T90" fmla="*/ 1539 w 1553"/>
                <a:gd name="T91" fmla="*/ 620 h 1552"/>
                <a:gd name="T92" fmla="*/ 1519 w 1553"/>
                <a:gd name="T93" fmla="*/ 546 h 1552"/>
                <a:gd name="T94" fmla="*/ 1493 w 1553"/>
                <a:gd name="T95" fmla="*/ 474 h 1552"/>
                <a:gd name="T96" fmla="*/ 1461 w 1553"/>
                <a:gd name="T97" fmla="*/ 406 h 1552"/>
                <a:gd name="T98" fmla="*/ 1421 w 1553"/>
                <a:gd name="T99" fmla="*/ 342 h 1552"/>
                <a:gd name="T100" fmla="*/ 1377 w 1553"/>
                <a:gd name="T101" fmla="*/ 282 h 1552"/>
                <a:gd name="T102" fmla="*/ 1327 w 1553"/>
                <a:gd name="T103" fmla="*/ 228 h 1552"/>
                <a:gd name="T104" fmla="*/ 1271 w 1553"/>
                <a:gd name="T105" fmla="*/ 178 h 1552"/>
                <a:gd name="T106" fmla="*/ 1211 w 1553"/>
                <a:gd name="T107" fmla="*/ 132 h 1552"/>
                <a:gd name="T108" fmla="*/ 1147 w 1553"/>
                <a:gd name="T109" fmla="*/ 94 h 1552"/>
                <a:gd name="T110" fmla="*/ 1079 w 1553"/>
                <a:gd name="T111" fmla="*/ 62 h 1552"/>
                <a:gd name="T112" fmla="*/ 1007 w 1553"/>
                <a:gd name="T113" fmla="*/ 34 h 1552"/>
                <a:gd name="T114" fmla="*/ 933 w 1553"/>
                <a:gd name="T115" fmla="*/ 16 h 1552"/>
                <a:gd name="T116" fmla="*/ 858 w 1553"/>
                <a:gd name="T117" fmla="*/ 4 h 1552"/>
                <a:gd name="T118" fmla="*/ 778 w 1553"/>
                <a:gd name="T119" fmla="*/ 0 h 1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53" h="1552">
                  <a:moveTo>
                    <a:pt x="778" y="0"/>
                  </a:moveTo>
                  <a:lnTo>
                    <a:pt x="778" y="0"/>
                  </a:lnTo>
                  <a:lnTo>
                    <a:pt x="738" y="2"/>
                  </a:lnTo>
                  <a:lnTo>
                    <a:pt x="698" y="4"/>
                  </a:lnTo>
                  <a:lnTo>
                    <a:pt x="660" y="8"/>
                  </a:lnTo>
                  <a:lnTo>
                    <a:pt x="622" y="16"/>
                  </a:lnTo>
                  <a:lnTo>
                    <a:pt x="584" y="24"/>
                  </a:lnTo>
                  <a:lnTo>
                    <a:pt x="546" y="34"/>
                  </a:lnTo>
                  <a:lnTo>
                    <a:pt x="510" y="48"/>
                  </a:lnTo>
                  <a:lnTo>
                    <a:pt x="476" y="62"/>
                  </a:lnTo>
                  <a:lnTo>
                    <a:pt x="440" y="76"/>
                  </a:lnTo>
                  <a:lnTo>
                    <a:pt x="408" y="94"/>
                  </a:lnTo>
                  <a:lnTo>
                    <a:pt x="374" y="112"/>
                  </a:lnTo>
                  <a:lnTo>
                    <a:pt x="344" y="132"/>
                  </a:lnTo>
                  <a:lnTo>
                    <a:pt x="312" y="154"/>
                  </a:lnTo>
                  <a:lnTo>
                    <a:pt x="284" y="178"/>
                  </a:lnTo>
                  <a:lnTo>
                    <a:pt x="256" y="202"/>
                  </a:lnTo>
                  <a:lnTo>
                    <a:pt x="228" y="228"/>
                  </a:lnTo>
                  <a:lnTo>
                    <a:pt x="202" y="254"/>
                  </a:lnTo>
                  <a:lnTo>
                    <a:pt x="178" y="282"/>
                  </a:lnTo>
                  <a:lnTo>
                    <a:pt x="156" y="312"/>
                  </a:lnTo>
                  <a:lnTo>
                    <a:pt x="134" y="342"/>
                  </a:lnTo>
                  <a:lnTo>
                    <a:pt x="114" y="374"/>
                  </a:lnTo>
                  <a:lnTo>
                    <a:pt x="94" y="406"/>
                  </a:lnTo>
                  <a:lnTo>
                    <a:pt x="78" y="440"/>
                  </a:lnTo>
                  <a:lnTo>
                    <a:pt x="62" y="474"/>
                  </a:lnTo>
                  <a:lnTo>
                    <a:pt x="48" y="510"/>
                  </a:lnTo>
                  <a:lnTo>
                    <a:pt x="36" y="546"/>
                  </a:lnTo>
                  <a:lnTo>
                    <a:pt x="26" y="582"/>
                  </a:lnTo>
                  <a:lnTo>
                    <a:pt x="16" y="620"/>
                  </a:lnTo>
                  <a:lnTo>
                    <a:pt x="10" y="658"/>
                  </a:lnTo>
                  <a:lnTo>
                    <a:pt x="4" y="698"/>
                  </a:lnTo>
                  <a:lnTo>
                    <a:pt x="2" y="738"/>
                  </a:lnTo>
                  <a:lnTo>
                    <a:pt x="0" y="778"/>
                  </a:lnTo>
                  <a:lnTo>
                    <a:pt x="0" y="778"/>
                  </a:lnTo>
                  <a:lnTo>
                    <a:pt x="2" y="828"/>
                  </a:lnTo>
                  <a:lnTo>
                    <a:pt x="8" y="880"/>
                  </a:lnTo>
                  <a:lnTo>
                    <a:pt x="16" y="928"/>
                  </a:lnTo>
                  <a:lnTo>
                    <a:pt x="26" y="978"/>
                  </a:lnTo>
                  <a:lnTo>
                    <a:pt x="40" y="1024"/>
                  </a:lnTo>
                  <a:lnTo>
                    <a:pt x="58" y="1070"/>
                  </a:lnTo>
                  <a:lnTo>
                    <a:pt x="78" y="1114"/>
                  </a:lnTo>
                  <a:lnTo>
                    <a:pt x="100" y="1158"/>
                  </a:lnTo>
                  <a:lnTo>
                    <a:pt x="196" y="842"/>
                  </a:lnTo>
                  <a:lnTo>
                    <a:pt x="356" y="842"/>
                  </a:lnTo>
                  <a:lnTo>
                    <a:pt x="214" y="1312"/>
                  </a:lnTo>
                  <a:lnTo>
                    <a:pt x="214" y="1312"/>
                  </a:lnTo>
                  <a:lnTo>
                    <a:pt x="248" y="1346"/>
                  </a:lnTo>
                  <a:lnTo>
                    <a:pt x="286" y="1378"/>
                  </a:lnTo>
                  <a:lnTo>
                    <a:pt x="324" y="1408"/>
                  </a:lnTo>
                  <a:lnTo>
                    <a:pt x="364" y="1434"/>
                  </a:lnTo>
                  <a:lnTo>
                    <a:pt x="540" y="844"/>
                  </a:lnTo>
                  <a:lnTo>
                    <a:pt x="700" y="844"/>
                  </a:lnTo>
                  <a:lnTo>
                    <a:pt x="502" y="1504"/>
                  </a:lnTo>
                  <a:lnTo>
                    <a:pt x="502" y="1504"/>
                  </a:lnTo>
                  <a:lnTo>
                    <a:pt x="544" y="1518"/>
                  </a:lnTo>
                  <a:lnTo>
                    <a:pt x="586" y="1530"/>
                  </a:lnTo>
                  <a:lnTo>
                    <a:pt x="630" y="1540"/>
                  </a:lnTo>
                  <a:lnTo>
                    <a:pt x="674" y="1548"/>
                  </a:lnTo>
                  <a:lnTo>
                    <a:pt x="886" y="844"/>
                  </a:lnTo>
                  <a:lnTo>
                    <a:pt x="1045" y="844"/>
                  </a:lnTo>
                  <a:lnTo>
                    <a:pt x="834" y="1552"/>
                  </a:lnTo>
                  <a:lnTo>
                    <a:pt x="834" y="1552"/>
                  </a:lnTo>
                  <a:lnTo>
                    <a:pt x="884" y="1546"/>
                  </a:lnTo>
                  <a:lnTo>
                    <a:pt x="933" y="1538"/>
                  </a:lnTo>
                  <a:lnTo>
                    <a:pt x="983" y="1526"/>
                  </a:lnTo>
                  <a:lnTo>
                    <a:pt x="1031" y="1512"/>
                  </a:lnTo>
                  <a:lnTo>
                    <a:pt x="1231" y="842"/>
                  </a:lnTo>
                  <a:lnTo>
                    <a:pt x="1391" y="842"/>
                  </a:lnTo>
                  <a:lnTo>
                    <a:pt x="1219" y="1416"/>
                  </a:lnTo>
                  <a:lnTo>
                    <a:pt x="1219" y="1416"/>
                  </a:lnTo>
                  <a:lnTo>
                    <a:pt x="1257" y="1388"/>
                  </a:lnTo>
                  <a:lnTo>
                    <a:pt x="1291" y="1358"/>
                  </a:lnTo>
                  <a:lnTo>
                    <a:pt x="1325" y="1328"/>
                  </a:lnTo>
                  <a:lnTo>
                    <a:pt x="1357" y="1294"/>
                  </a:lnTo>
                  <a:lnTo>
                    <a:pt x="1387" y="1258"/>
                  </a:lnTo>
                  <a:lnTo>
                    <a:pt x="1415" y="1222"/>
                  </a:lnTo>
                  <a:lnTo>
                    <a:pt x="1439" y="1184"/>
                  </a:lnTo>
                  <a:lnTo>
                    <a:pt x="1463" y="1144"/>
                  </a:lnTo>
                  <a:lnTo>
                    <a:pt x="1483" y="1102"/>
                  </a:lnTo>
                  <a:lnTo>
                    <a:pt x="1501" y="1058"/>
                  </a:lnTo>
                  <a:lnTo>
                    <a:pt x="1517" y="1014"/>
                  </a:lnTo>
                  <a:lnTo>
                    <a:pt x="1531" y="968"/>
                  </a:lnTo>
                  <a:lnTo>
                    <a:pt x="1541" y="922"/>
                  </a:lnTo>
                  <a:lnTo>
                    <a:pt x="1547" y="874"/>
                  </a:lnTo>
                  <a:lnTo>
                    <a:pt x="1553" y="826"/>
                  </a:lnTo>
                  <a:lnTo>
                    <a:pt x="1553" y="778"/>
                  </a:lnTo>
                  <a:lnTo>
                    <a:pt x="1553" y="778"/>
                  </a:lnTo>
                  <a:lnTo>
                    <a:pt x="1553" y="738"/>
                  </a:lnTo>
                  <a:lnTo>
                    <a:pt x="1549" y="698"/>
                  </a:lnTo>
                  <a:lnTo>
                    <a:pt x="1545" y="658"/>
                  </a:lnTo>
                  <a:lnTo>
                    <a:pt x="1539" y="620"/>
                  </a:lnTo>
                  <a:lnTo>
                    <a:pt x="1529" y="582"/>
                  </a:lnTo>
                  <a:lnTo>
                    <a:pt x="1519" y="546"/>
                  </a:lnTo>
                  <a:lnTo>
                    <a:pt x="1507" y="510"/>
                  </a:lnTo>
                  <a:lnTo>
                    <a:pt x="1493" y="474"/>
                  </a:lnTo>
                  <a:lnTo>
                    <a:pt x="1477" y="440"/>
                  </a:lnTo>
                  <a:lnTo>
                    <a:pt x="1461" y="406"/>
                  </a:lnTo>
                  <a:lnTo>
                    <a:pt x="1441" y="374"/>
                  </a:lnTo>
                  <a:lnTo>
                    <a:pt x="1421" y="342"/>
                  </a:lnTo>
                  <a:lnTo>
                    <a:pt x="1399" y="312"/>
                  </a:lnTo>
                  <a:lnTo>
                    <a:pt x="1377" y="282"/>
                  </a:lnTo>
                  <a:lnTo>
                    <a:pt x="1351" y="254"/>
                  </a:lnTo>
                  <a:lnTo>
                    <a:pt x="1327" y="228"/>
                  </a:lnTo>
                  <a:lnTo>
                    <a:pt x="1299" y="202"/>
                  </a:lnTo>
                  <a:lnTo>
                    <a:pt x="1271" y="178"/>
                  </a:lnTo>
                  <a:lnTo>
                    <a:pt x="1241" y="154"/>
                  </a:lnTo>
                  <a:lnTo>
                    <a:pt x="1211" y="132"/>
                  </a:lnTo>
                  <a:lnTo>
                    <a:pt x="1179" y="112"/>
                  </a:lnTo>
                  <a:lnTo>
                    <a:pt x="1147" y="94"/>
                  </a:lnTo>
                  <a:lnTo>
                    <a:pt x="1113" y="76"/>
                  </a:lnTo>
                  <a:lnTo>
                    <a:pt x="1079" y="62"/>
                  </a:lnTo>
                  <a:lnTo>
                    <a:pt x="1043" y="48"/>
                  </a:lnTo>
                  <a:lnTo>
                    <a:pt x="1007" y="34"/>
                  </a:lnTo>
                  <a:lnTo>
                    <a:pt x="971" y="24"/>
                  </a:lnTo>
                  <a:lnTo>
                    <a:pt x="933" y="16"/>
                  </a:lnTo>
                  <a:lnTo>
                    <a:pt x="896" y="8"/>
                  </a:lnTo>
                  <a:lnTo>
                    <a:pt x="858" y="4"/>
                  </a:lnTo>
                  <a:lnTo>
                    <a:pt x="818" y="2"/>
                  </a:lnTo>
                  <a:lnTo>
                    <a:pt x="778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28946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tanding in a field&#10;&#10;Description automatically generated">
            <a:extLst>
              <a:ext uri="{FF2B5EF4-FFF2-40B4-BE49-F238E27FC236}">
                <a16:creationId xmlns:a16="http://schemas.microsoft.com/office/drawing/2014/main" id="{3E7F1D07-8157-4208-B847-924391DE21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4" r="20237"/>
          <a:stretch/>
        </p:blipFill>
        <p:spPr>
          <a:xfrm>
            <a:off x="-1" y="0"/>
            <a:ext cx="12192001" cy="74160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CA862E-715D-4CE8-85CB-F1E65AD3E059}"/>
              </a:ext>
            </a:extLst>
          </p:cNvPr>
          <p:cNvSpPr txBox="1"/>
          <p:nvPr/>
        </p:nvSpPr>
        <p:spPr>
          <a:xfrm>
            <a:off x="347797" y="1170751"/>
            <a:ext cx="594741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“Take it to the farmer”</a:t>
            </a:r>
          </a:p>
        </p:txBody>
      </p:sp>
    </p:spTree>
    <p:extLst>
      <p:ext uri="{BB962C8B-B14F-4D97-AF65-F5344CB8AC3E}">
        <p14:creationId xmlns:p14="http://schemas.microsoft.com/office/powerpoint/2010/main" val="2172831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cow standing next to a fence&#10;&#10;Description automatically generated">
            <a:extLst>
              <a:ext uri="{FF2B5EF4-FFF2-40B4-BE49-F238E27FC236}">
                <a16:creationId xmlns:a16="http://schemas.microsoft.com/office/drawing/2014/main" id="{02905E6A-A7F6-4295-B33E-A504C7E50BD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95" b="9295"/>
          <a:stretch>
            <a:fillRect/>
          </a:stretch>
        </p:blipFill>
        <p:spPr/>
      </p:pic>
      <p:sp>
        <p:nvSpPr>
          <p:cNvPr id="7" name="Subtitle 6">
            <a:extLst>
              <a:ext uri="{FF2B5EF4-FFF2-40B4-BE49-F238E27FC236}">
                <a16:creationId xmlns:a16="http://schemas.microsoft.com/office/drawing/2014/main" id="{58A3B852-AC8D-4E3B-BECE-3A501C2C4C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FOUNDATIONFFAR.ORG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9623F7E-2462-4169-B85C-64A165C0E5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48688" y="5727862"/>
            <a:ext cx="3052499" cy="49009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202.624.0700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B7A630D-4D37-4C6E-8ECB-A9C9627C7190}"/>
              </a:ext>
            </a:extLst>
          </p:cNvPr>
          <p:cNvSpPr/>
          <p:nvPr/>
        </p:nvSpPr>
        <p:spPr>
          <a:xfrm>
            <a:off x="1" y="504824"/>
            <a:ext cx="11682412" cy="6353176"/>
          </a:xfrm>
          <a:prstGeom prst="rect">
            <a:avLst/>
          </a:prstGeom>
          <a:gradFill>
            <a:gsLst>
              <a:gs pos="32000">
                <a:schemeClr val="tx2">
                  <a:alpha val="44000"/>
                </a:schemeClr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4">
            <a:extLst>
              <a:ext uri="{FF2B5EF4-FFF2-40B4-BE49-F238E27FC236}">
                <a16:creationId xmlns:a16="http://schemas.microsoft.com/office/drawing/2014/main" id="{53290521-7595-4DB4-8D50-FB1451F5F5A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4117" y="5775852"/>
            <a:ext cx="312332" cy="208452"/>
            <a:chOff x="2004" y="1192"/>
            <a:chExt cx="3861" cy="2125"/>
          </a:xfrm>
        </p:grpSpPr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3DD75E38-D311-4588-8196-12FF517E37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4" y="1192"/>
              <a:ext cx="3861" cy="2125"/>
            </a:xfrm>
            <a:custGeom>
              <a:avLst/>
              <a:gdLst>
                <a:gd name="T0" fmla="*/ 3635 w 3861"/>
                <a:gd name="T1" fmla="*/ 1687 h 2125"/>
                <a:gd name="T2" fmla="*/ 3785 w 3861"/>
                <a:gd name="T3" fmla="*/ 1697 h 2125"/>
                <a:gd name="T4" fmla="*/ 3855 w 3861"/>
                <a:gd name="T5" fmla="*/ 1779 h 2125"/>
                <a:gd name="T6" fmla="*/ 3847 w 3861"/>
                <a:gd name="T7" fmla="*/ 1907 h 2125"/>
                <a:gd name="T8" fmla="*/ 3791 w 3861"/>
                <a:gd name="T9" fmla="*/ 2011 h 2125"/>
                <a:gd name="T10" fmla="*/ 3681 w 3861"/>
                <a:gd name="T11" fmla="*/ 2095 h 2125"/>
                <a:gd name="T12" fmla="*/ 3567 w 3861"/>
                <a:gd name="T13" fmla="*/ 2123 h 2125"/>
                <a:gd name="T14" fmla="*/ 312 w 3861"/>
                <a:gd name="T15" fmla="*/ 2121 h 2125"/>
                <a:gd name="T16" fmla="*/ 178 w 3861"/>
                <a:gd name="T17" fmla="*/ 2091 h 2125"/>
                <a:gd name="T18" fmla="*/ 72 w 3861"/>
                <a:gd name="T19" fmla="*/ 2017 h 2125"/>
                <a:gd name="T20" fmla="*/ 14 w 3861"/>
                <a:gd name="T21" fmla="*/ 1909 h 2125"/>
                <a:gd name="T22" fmla="*/ 0 w 3861"/>
                <a:gd name="T23" fmla="*/ 1805 h 2125"/>
                <a:gd name="T24" fmla="*/ 26 w 3861"/>
                <a:gd name="T25" fmla="*/ 1733 h 2125"/>
                <a:gd name="T26" fmla="*/ 88 w 3861"/>
                <a:gd name="T27" fmla="*/ 1693 h 2125"/>
                <a:gd name="T28" fmla="*/ 384 w 3861"/>
                <a:gd name="T29" fmla="*/ 1687 h 2125"/>
                <a:gd name="T30" fmla="*/ 424 w 3861"/>
                <a:gd name="T31" fmla="*/ 1671 h 2125"/>
                <a:gd name="T32" fmla="*/ 428 w 3861"/>
                <a:gd name="T33" fmla="*/ 300 h 2125"/>
                <a:gd name="T34" fmla="*/ 474 w 3861"/>
                <a:gd name="T35" fmla="*/ 126 h 2125"/>
                <a:gd name="T36" fmla="*/ 604 w 3861"/>
                <a:gd name="T37" fmla="*/ 22 h 2125"/>
                <a:gd name="T38" fmla="*/ 3135 w 3861"/>
                <a:gd name="T39" fmla="*/ 0 h 2125"/>
                <a:gd name="T40" fmla="*/ 3285 w 3861"/>
                <a:gd name="T41" fmla="*/ 34 h 2125"/>
                <a:gd name="T42" fmla="*/ 3401 w 3861"/>
                <a:gd name="T43" fmla="*/ 150 h 2125"/>
                <a:gd name="T44" fmla="*/ 3433 w 3861"/>
                <a:gd name="T45" fmla="*/ 298 h 2125"/>
                <a:gd name="T46" fmla="*/ 1935 w 3861"/>
                <a:gd name="T47" fmla="*/ 130 h 2125"/>
                <a:gd name="T48" fmla="*/ 654 w 3861"/>
                <a:gd name="T49" fmla="*/ 142 h 2125"/>
                <a:gd name="T50" fmla="*/ 582 w 3861"/>
                <a:gd name="T51" fmla="*/ 198 h 2125"/>
                <a:gd name="T52" fmla="*/ 556 w 3861"/>
                <a:gd name="T53" fmla="*/ 296 h 2125"/>
                <a:gd name="T54" fmla="*/ 558 w 3861"/>
                <a:gd name="T55" fmla="*/ 1661 h 2125"/>
                <a:gd name="T56" fmla="*/ 604 w 3861"/>
                <a:gd name="T57" fmla="*/ 1687 h 2125"/>
                <a:gd name="T58" fmla="*/ 1696 w 3861"/>
                <a:gd name="T59" fmla="*/ 1691 h 2125"/>
                <a:gd name="T60" fmla="*/ 1778 w 3861"/>
                <a:gd name="T61" fmla="*/ 1771 h 2125"/>
                <a:gd name="T62" fmla="*/ 1806 w 3861"/>
                <a:gd name="T63" fmla="*/ 1791 h 2125"/>
                <a:gd name="T64" fmla="*/ 2077 w 3861"/>
                <a:gd name="T65" fmla="*/ 1781 h 2125"/>
                <a:gd name="T66" fmla="*/ 2135 w 3861"/>
                <a:gd name="T67" fmla="*/ 1705 h 2125"/>
                <a:gd name="T68" fmla="*/ 2737 w 3861"/>
                <a:gd name="T69" fmla="*/ 1685 h 2125"/>
                <a:gd name="T70" fmla="*/ 3303 w 3861"/>
                <a:gd name="T71" fmla="*/ 1673 h 2125"/>
                <a:gd name="T72" fmla="*/ 3305 w 3861"/>
                <a:gd name="T73" fmla="*/ 288 h 2125"/>
                <a:gd name="T74" fmla="*/ 3271 w 3861"/>
                <a:gd name="T75" fmla="*/ 186 h 2125"/>
                <a:gd name="T76" fmla="*/ 3187 w 3861"/>
                <a:gd name="T77" fmla="*/ 136 h 2125"/>
                <a:gd name="T78" fmla="*/ 1935 w 3861"/>
                <a:gd name="T79" fmla="*/ 130 h 2125"/>
                <a:gd name="T80" fmla="*/ 2241 w 3861"/>
                <a:gd name="T81" fmla="*/ 1813 h 2125"/>
                <a:gd name="T82" fmla="*/ 2201 w 3861"/>
                <a:gd name="T83" fmla="*/ 1843 h 2125"/>
                <a:gd name="T84" fmla="*/ 2129 w 3861"/>
                <a:gd name="T85" fmla="*/ 1915 h 2125"/>
                <a:gd name="T86" fmla="*/ 1768 w 3861"/>
                <a:gd name="T87" fmla="*/ 1921 h 2125"/>
                <a:gd name="T88" fmla="*/ 1680 w 3861"/>
                <a:gd name="T89" fmla="*/ 1879 h 2125"/>
                <a:gd name="T90" fmla="*/ 1650 w 3861"/>
                <a:gd name="T91" fmla="*/ 1825 h 2125"/>
                <a:gd name="T92" fmla="*/ 176 w 3861"/>
                <a:gd name="T93" fmla="*/ 1815 h 2125"/>
                <a:gd name="T94" fmla="*/ 132 w 3861"/>
                <a:gd name="T95" fmla="*/ 1847 h 2125"/>
                <a:gd name="T96" fmla="*/ 176 w 3861"/>
                <a:gd name="T97" fmla="*/ 1935 h 2125"/>
                <a:gd name="T98" fmla="*/ 256 w 3861"/>
                <a:gd name="T99" fmla="*/ 1983 h 2125"/>
                <a:gd name="T100" fmla="*/ 3531 w 3861"/>
                <a:gd name="T101" fmla="*/ 1993 h 2125"/>
                <a:gd name="T102" fmla="*/ 3605 w 3861"/>
                <a:gd name="T103" fmla="*/ 1987 h 2125"/>
                <a:gd name="T104" fmla="*/ 3683 w 3861"/>
                <a:gd name="T105" fmla="*/ 1935 h 2125"/>
                <a:gd name="T106" fmla="*/ 3725 w 3861"/>
                <a:gd name="T107" fmla="*/ 1851 h 2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61" h="2125">
                  <a:moveTo>
                    <a:pt x="3433" y="1683"/>
                  </a:moveTo>
                  <a:lnTo>
                    <a:pt x="3433" y="1683"/>
                  </a:lnTo>
                  <a:lnTo>
                    <a:pt x="3479" y="1685"/>
                  </a:lnTo>
                  <a:lnTo>
                    <a:pt x="3479" y="1685"/>
                  </a:lnTo>
                  <a:lnTo>
                    <a:pt x="3583" y="1687"/>
                  </a:lnTo>
                  <a:lnTo>
                    <a:pt x="3635" y="1687"/>
                  </a:lnTo>
                  <a:lnTo>
                    <a:pt x="3687" y="1685"/>
                  </a:lnTo>
                  <a:lnTo>
                    <a:pt x="3687" y="1685"/>
                  </a:lnTo>
                  <a:lnTo>
                    <a:pt x="3715" y="1685"/>
                  </a:lnTo>
                  <a:lnTo>
                    <a:pt x="3741" y="1685"/>
                  </a:lnTo>
                  <a:lnTo>
                    <a:pt x="3765" y="1691"/>
                  </a:lnTo>
                  <a:lnTo>
                    <a:pt x="3785" y="1697"/>
                  </a:lnTo>
                  <a:lnTo>
                    <a:pt x="3803" y="1705"/>
                  </a:lnTo>
                  <a:lnTo>
                    <a:pt x="3819" y="1717"/>
                  </a:lnTo>
                  <a:lnTo>
                    <a:pt x="3831" y="1729"/>
                  </a:lnTo>
                  <a:lnTo>
                    <a:pt x="3841" y="1745"/>
                  </a:lnTo>
                  <a:lnTo>
                    <a:pt x="3849" y="1761"/>
                  </a:lnTo>
                  <a:lnTo>
                    <a:pt x="3855" y="1779"/>
                  </a:lnTo>
                  <a:lnTo>
                    <a:pt x="3859" y="1797"/>
                  </a:lnTo>
                  <a:lnTo>
                    <a:pt x="3861" y="1817"/>
                  </a:lnTo>
                  <a:lnTo>
                    <a:pt x="3861" y="1839"/>
                  </a:lnTo>
                  <a:lnTo>
                    <a:pt x="3859" y="1861"/>
                  </a:lnTo>
                  <a:lnTo>
                    <a:pt x="3853" y="1885"/>
                  </a:lnTo>
                  <a:lnTo>
                    <a:pt x="3847" y="1907"/>
                  </a:lnTo>
                  <a:lnTo>
                    <a:pt x="3847" y="1907"/>
                  </a:lnTo>
                  <a:lnTo>
                    <a:pt x="3839" y="1931"/>
                  </a:lnTo>
                  <a:lnTo>
                    <a:pt x="3829" y="1951"/>
                  </a:lnTo>
                  <a:lnTo>
                    <a:pt x="3819" y="1973"/>
                  </a:lnTo>
                  <a:lnTo>
                    <a:pt x="3805" y="1993"/>
                  </a:lnTo>
                  <a:lnTo>
                    <a:pt x="3791" y="2011"/>
                  </a:lnTo>
                  <a:lnTo>
                    <a:pt x="3775" y="2027"/>
                  </a:lnTo>
                  <a:lnTo>
                    <a:pt x="3759" y="2045"/>
                  </a:lnTo>
                  <a:lnTo>
                    <a:pt x="3741" y="2059"/>
                  </a:lnTo>
                  <a:lnTo>
                    <a:pt x="3723" y="2073"/>
                  </a:lnTo>
                  <a:lnTo>
                    <a:pt x="3703" y="2085"/>
                  </a:lnTo>
                  <a:lnTo>
                    <a:pt x="3681" y="2095"/>
                  </a:lnTo>
                  <a:lnTo>
                    <a:pt x="3659" y="2105"/>
                  </a:lnTo>
                  <a:lnTo>
                    <a:pt x="3637" y="2111"/>
                  </a:lnTo>
                  <a:lnTo>
                    <a:pt x="3615" y="2117"/>
                  </a:lnTo>
                  <a:lnTo>
                    <a:pt x="3591" y="2121"/>
                  </a:lnTo>
                  <a:lnTo>
                    <a:pt x="3567" y="2123"/>
                  </a:lnTo>
                  <a:lnTo>
                    <a:pt x="3567" y="2123"/>
                  </a:lnTo>
                  <a:lnTo>
                    <a:pt x="3507" y="2125"/>
                  </a:lnTo>
                  <a:lnTo>
                    <a:pt x="3507" y="2125"/>
                  </a:lnTo>
                  <a:lnTo>
                    <a:pt x="1931" y="2125"/>
                  </a:lnTo>
                  <a:lnTo>
                    <a:pt x="356" y="2123"/>
                  </a:lnTo>
                  <a:lnTo>
                    <a:pt x="356" y="2123"/>
                  </a:lnTo>
                  <a:lnTo>
                    <a:pt x="312" y="2121"/>
                  </a:lnTo>
                  <a:lnTo>
                    <a:pt x="266" y="2115"/>
                  </a:lnTo>
                  <a:lnTo>
                    <a:pt x="242" y="2111"/>
                  </a:lnTo>
                  <a:lnTo>
                    <a:pt x="220" y="2107"/>
                  </a:lnTo>
                  <a:lnTo>
                    <a:pt x="198" y="2099"/>
                  </a:lnTo>
                  <a:lnTo>
                    <a:pt x="178" y="2091"/>
                  </a:lnTo>
                  <a:lnTo>
                    <a:pt x="178" y="2091"/>
                  </a:lnTo>
                  <a:lnTo>
                    <a:pt x="158" y="2081"/>
                  </a:lnTo>
                  <a:lnTo>
                    <a:pt x="138" y="2071"/>
                  </a:lnTo>
                  <a:lnTo>
                    <a:pt x="120" y="2059"/>
                  </a:lnTo>
                  <a:lnTo>
                    <a:pt x="102" y="2045"/>
                  </a:lnTo>
                  <a:lnTo>
                    <a:pt x="86" y="2031"/>
                  </a:lnTo>
                  <a:lnTo>
                    <a:pt x="72" y="2017"/>
                  </a:lnTo>
                  <a:lnTo>
                    <a:pt x="60" y="2001"/>
                  </a:lnTo>
                  <a:lnTo>
                    <a:pt x="48" y="1985"/>
                  </a:lnTo>
                  <a:lnTo>
                    <a:pt x="38" y="1967"/>
                  </a:lnTo>
                  <a:lnTo>
                    <a:pt x="28" y="1947"/>
                  </a:lnTo>
                  <a:lnTo>
                    <a:pt x="20" y="1929"/>
                  </a:lnTo>
                  <a:lnTo>
                    <a:pt x="14" y="1909"/>
                  </a:lnTo>
                  <a:lnTo>
                    <a:pt x="8" y="1887"/>
                  </a:lnTo>
                  <a:lnTo>
                    <a:pt x="4" y="1865"/>
                  </a:lnTo>
                  <a:lnTo>
                    <a:pt x="2" y="1843"/>
                  </a:lnTo>
                  <a:lnTo>
                    <a:pt x="0" y="1819"/>
                  </a:lnTo>
                  <a:lnTo>
                    <a:pt x="0" y="1819"/>
                  </a:lnTo>
                  <a:lnTo>
                    <a:pt x="0" y="1805"/>
                  </a:lnTo>
                  <a:lnTo>
                    <a:pt x="2" y="1791"/>
                  </a:lnTo>
                  <a:lnTo>
                    <a:pt x="4" y="1779"/>
                  </a:lnTo>
                  <a:lnTo>
                    <a:pt x="8" y="1767"/>
                  </a:lnTo>
                  <a:lnTo>
                    <a:pt x="14" y="1755"/>
                  </a:lnTo>
                  <a:lnTo>
                    <a:pt x="20" y="1745"/>
                  </a:lnTo>
                  <a:lnTo>
                    <a:pt x="26" y="1733"/>
                  </a:lnTo>
                  <a:lnTo>
                    <a:pt x="34" y="1725"/>
                  </a:lnTo>
                  <a:lnTo>
                    <a:pt x="44" y="1717"/>
                  </a:lnTo>
                  <a:lnTo>
                    <a:pt x="54" y="1709"/>
                  </a:lnTo>
                  <a:lnTo>
                    <a:pt x="64" y="1703"/>
                  </a:lnTo>
                  <a:lnTo>
                    <a:pt x="76" y="1697"/>
                  </a:lnTo>
                  <a:lnTo>
                    <a:pt x="88" y="1693"/>
                  </a:lnTo>
                  <a:lnTo>
                    <a:pt x="100" y="1689"/>
                  </a:lnTo>
                  <a:lnTo>
                    <a:pt x="114" y="1687"/>
                  </a:lnTo>
                  <a:lnTo>
                    <a:pt x="128" y="1687"/>
                  </a:lnTo>
                  <a:lnTo>
                    <a:pt x="128" y="1687"/>
                  </a:lnTo>
                  <a:lnTo>
                    <a:pt x="256" y="1685"/>
                  </a:lnTo>
                  <a:lnTo>
                    <a:pt x="384" y="1687"/>
                  </a:lnTo>
                  <a:lnTo>
                    <a:pt x="384" y="1687"/>
                  </a:lnTo>
                  <a:lnTo>
                    <a:pt x="396" y="1687"/>
                  </a:lnTo>
                  <a:lnTo>
                    <a:pt x="406" y="1685"/>
                  </a:lnTo>
                  <a:lnTo>
                    <a:pt x="414" y="1681"/>
                  </a:lnTo>
                  <a:lnTo>
                    <a:pt x="420" y="1677"/>
                  </a:lnTo>
                  <a:lnTo>
                    <a:pt x="424" y="1671"/>
                  </a:lnTo>
                  <a:lnTo>
                    <a:pt x="426" y="1663"/>
                  </a:lnTo>
                  <a:lnTo>
                    <a:pt x="428" y="1653"/>
                  </a:lnTo>
                  <a:lnTo>
                    <a:pt x="428" y="1641"/>
                  </a:lnTo>
                  <a:lnTo>
                    <a:pt x="428" y="1641"/>
                  </a:lnTo>
                  <a:lnTo>
                    <a:pt x="428" y="300"/>
                  </a:lnTo>
                  <a:lnTo>
                    <a:pt x="428" y="300"/>
                  </a:lnTo>
                  <a:lnTo>
                    <a:pt x="430" y="266"/>
                  </a:lnTo>
                  <a:lnTo>
                    <a:pt x="434" y="234"/>
                  </a:lnTo>
                  <a:lnTo>
                    <a:pt x="440" y="204"/>
                  </a:lnTo>
                  <a:lnTo>
                    <a:pt x="450" y="176"/>
                  </a:lnTo>
                  <a:lnTo>
                    <a:pt x="460" y="150"/>
                  </a:lnTo>
                  <a:lnTo>
                    <a:pt x="474" y="126"/>
                  </a:lnTo>
                  <a:lnTo>
                    <a:pt x="490" y="102"/>
                  </a:lnTo>
                  <a:lnTo>
                    <a:pt x="510" y="82"/>
                  </a:lnTo>
                  <a:lnTo>
                    <a:pt x="530" y="64"/>
                  </a:lnTo>
                  <a:lnTo>
                    <a:pt x="552" y="48"/>
                  </a:lnTo>
                  <a:lnTo>
                    <a:pt x="578" y="34"/>
                  </a:lnTo>
                  <a:lnTo>
                    <a:pt x="604" y="22"/>
                  </a:lnTo>
                  <a:lnTo>
                    <a:pt x="632" y="12"/>
                  </a:lnTo>
                  <a:lnTo>
                    <a:pt x="662" y="6"/>
                  </a:lnTo>
                  <a:lnTo>
                    <a:pt x="694" y="2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3135" y="0"/>
                  </a:lnTo>
                  <a:lnTo>
                    <a:pt x="3135" y="0"/>
                  </a:lnTo>
                  <a:lnTo>
                    <a:pt x="3169" y="2"/>
                  </a:lnTo>
                  <a:lnTo>
                    <a:pt x="3199" y="6"/>
                  </a:lnTo>
                  <a:lnTo>
                    <a:pt x="3229" y="12"/>
                  </a:lnTo>
                  <a:lnTo>
                    <a:pt x="3257" y="22"/>
                  </a:lnTo>
                  <a:lnTo>
                    <a:pt x="3285" y="34"/>
                  </a:lnTo>
                  <a:lnTo>
                    <a:pt x="3309" y="48"/>
                  </a:lnTo>
                  <a:lnTo>
                    <a:pt x="3331" y="64"/>
                  </a:lnTo>
                  <a:lnTo>
                    <a:pt x="3351" y="82"/>
                  </a:lnTo>
                  <a:lnTo>
                    <a:pt x="3371" y="102"/>
                  </a:lnTo>
                  <a:lnTo>
                    <a:pt x="3387" y="124"/>
                  </a:lnTo>
                  <a:lnTo>
                    <a:pt x="3401" y="150"/>
                  </a:lnTo>
                  <a:lnTo>
                    <a:pt x="3413" y="176"/>
                  </a:lnTo>
                  <a:lnTo>
                    <a:pt x="3421" y="204"/>
                  </a:lnTo>
                  <a:lnTo>
                    <a:pt x="3429" y="234"/>
                  </a:lnTo>
                  <a:lnTo>
                    <a:pt x="3433" y="266"/>
                  </a:lnTo>
                  <a:lnTo>
                    <a:pt x="3433" y="298"/>
                  </a:lnTo>
                  <a:lnTo>
                    <a:pt x="3433" y="298"/>
                  </a:lnTo>
                  <a:lnTo>
                    <a:pt x="3433" y="1623"/>
                  </a:lnTo>
                  <a:lnTo>
                    <a:pt x="3433" y="1623"/>
                  </a:lnTo>
                  <a:lnTo>
                    <a:pt x="3433" y="1683"/>
                  </a:lnTo>
                  <a:lnTo>
                    <a:pt x="3433" y="1683"/>
                  </a:lnTo>
                  <a:close/>
                  <a:moveTo>
                    <a:pt x="1935" y="130"/>
                  </a:moveTo>
                  <a:lnTo>
                    <a:pt x="1935" y="130"/>
                  </a:lnTo>
                  <a:lnTo>
                    <a:pt x="724" y="130"/>
                  </a:lnTo>
                  <a:lnTo>
                    <a:pt x="724" y="130"/>
                  </a:lnTo>
                  <a:lnTo>
                    <a:pt x="704" y="132"/>
                  </a:lnTo>
                  <a:lnTo>
                    <a:pt x="686" y="134"/>
                  </a:lnTo>
                  <a:lnTo>
                    <a:pt x="670" y="138"/>
                  </a:lnTo>
                  <a:lnTo>
                    <a:pt x="654" y="142"/>
                  </a:lnTo>
                  <a:lnTo>
                    <a:pt x="638" y="148"/>
                  </a:lnTo>
                  <a:lnTo>
                    <a:pt x="624" y="156"/>
                  </a:lnTo>
                  <a:lnTo>
                    <a:pt x="612" y="164"/>
                  </a:lnTo>
                  <a:lnTo>
                    <a:pt x="600" y="174"/>
                  </a:lnTo>
                  <a:lnTo>
                    <a:pt x="590" y="186"/>
                  </a:lnTo>
                  <a:lnTo>
                    <a:pt x="582" y="198"/>
                  </a:lnTo>
                  <a:lnTo>
                    <a:pt x="574" y="212"/>
                  </a:lnTo>
                  <a:lnTo>
                    <a:pt x="568" y="226"/>
                  </a:lnTo>
                  <a:lnTo>
                    <a:pt x="562" y="242"/>
                  </a:lnTo>
                  <a:lnTo>
                    <a:pt x="560" y="260"/>
                  </a:lnTo>
                  <a:lnTo>
                    <a:pt x="558" y="278"/>
                  </a:lnTo>
                  <a:lnTo>
                    <a:pt x="556" y="296"/>
                  </a:lnTo>
                  <a:lnTo>
                    <a:pt x="556" y="296"/>
                  </a:lnTo>
                  <a:lnTo>
                    <a:pt x="556" y="966"/>
                  </a:lnTo>
                  <a:lnTo>
                    <a:pt x="556" y="1637"/>
                  </a:lnTo>
                  <a:lnTo>
                    <a:pt x="556" y="1637"/>
                  </a:lnTo>
                  <a:lnTo>
                    <a:pt x="556" y="1651"/>
                  </a:lnTo>
                  <a:lnTo>
                    <a:pt x="558" y="1661"/>
                  </a:lnTo>
                  <a:lnTo>
                    <a:pt x="562" y="1671"/>
                  </a:lnTo>
                  <a:lnTo>
                    <a:pt x="566" y="1677"/>
                  </a:lnTo>
                  <a:lnTo>
                    <a:pt x="572" y="1681"/>
                  </a:lnTo>
                  <a:lnTo>
                    <a:pt x="582" y="1685"/>
                  </a:lnTo>
                  <a:lnTo>
                    <a:pt x="592" y="1687"/>
                  </a:lnTo>
                  <a:lnTo>
                    <a:pt x="604" y="1687"/>
                  </a:lnTo>
                  <a:lnTo>
                    <a:pt x="604" y="1687"/>
                  </a:lnTo>
                  <a:lnTo>
                    <a:pt x="1126" y="1685"/>
                  </a:lnTo>
                  <a:lnTo>
                    <a:pt x="1648" y="1685"/>
                  </a:lnTo>
                  <a:lnTo>
                    <a:pt x="1648" y="1685"/>
                  </a:lnTo>
                  <a:lnTo>
                    <a:pt x="1674" y="1687"/>
                  </a:lnTo>
                  <a:lnTo>
                    <a:pt x="1696" y="1691"/>
                  </a:lnTo>
                  <a:lnTo>
                    <a:pt x="1714" y="1697"/>
                  </a:lnTo>
                  <a:lnTo>
                    <a:pt x="1730" y="1705"/>
                  </a:lnTo>
                  <a:lnTo>
                    <a:pt x="1744" y="1717"/>
                  </a:lnTo>
                  <a:lnTo>
                    <a:pt x="1758" y="1731"/>
                  </a:lnTo>
                  <a:lnTo>
                    <a:pt x="1768" y="1749"/>
                  </a:lnTo>
                  <a:lnTo>
                    <a:pt x="1778" y="1771"/>
                  </a:lnTo>
                  <a:lnTo>
                    <a:pt x="1778" y="1771"/>
                  </a:lnTo>
                  <a:lnTo>
                    <a:pt x="1784" y="1777"/>
                  </a:lnTo>
                  <a:lnTo>
                    <a:pt x="1790" y="1783"/>
                  </a:lnTo>
                  <a:lnTo>
                    <a:pt x="1798" y="1789"/>
                  </a:lnTo>
                  <a:lnTo>
                    <a:pt x="1806" y="1791"/>
                  </a:lnTo>
                  <a:lnTo>
                    <a:pt x="1806" y="1791"/>
                  </a:lnTo>
                  <a:lnTo>
                    <a:pt x="1931" y="1791"/>
                  </a:lnTo>
                  <a:lnTo>
                    <a:pt x="2057" y="1791"/>
                  </a:lnTo>
                  <a:lnTo>
                    <a:pt x="2057" y="1791"/>
                  </a:lnTo>
                  <a:lnTo>
                    <a:pt x="2063" y="1789"/>
                  </a:lnTo>
                  <a:lnTo>
                    <a:pt x="2071" y="1785"/>
                  </a:lnTo>
                  <a:lnTo>
                    <a:pt x="2077" y="1781"/>
                  </a:lnTo>
                  <a:lnTo>
                    <a:pt x="2081" y="1775"/>
                  </a:lnTo>
                  <a:lnTo>
                    <a:pt x="2081" y="1775"/>
                  </a:lnTo>
                  <a:lnTo>
                    <a:pt x="2091" y="1751"/>
                  </a:lnTo>
                  <a:lnTo>
                    <a:pt x="2103" y="1731"/>
                  </a:lnTo>
                  <a:lnTo>
                    <a:pt x="2117" y="1717"/>
                  </a:lnTo>
                  <a:lnTo>
                    <a:pt x="2135" y="1705"/>
                  </a:lnTo>
                  <a:lnTo>
                    <a:pt x="2153" y="1695"/>
                  </a:lnTo>
                  <a:lnTo>
                    <a:pt x="2173" y="1689"/>
                  </a:lnTo>
                  <a:lnTo>
                    <a:pt x="2197" y="1687"/>
                  </a:lnTo>
                  <a:lnTo>
                    <a:pt x="2221" y="1685"/>
                  </a:lnTo>
                  <a:lnTo>
                    <a:pt x="2221" y="1685"/>
                  </a:lnTo>
                  <a:lnTo>
                    <a:pt x="2737" y="1685"/>
                  </a:lnTo>
                  <a:lnTo>
                    <a:pt x="3253" y="1685"/>
                  </a:lnTo>
                  <a:lnTo>
                    <a:pt x="3253" y="1685"/>
                  </a:lnTo>
                  <a:lnTo>
                    <a:pt x="3283" y="1685"/>
                  </a:lnTo>
                  <a:lnTo>
                    <a:pt x="3291" y="1683"/>
                  </a:lnTo>
                  <a:lnTo>
                    <a:pt x="3299" y="1679"/>
                  </a:lnTo>
                  <a:lnTo>
                    <a:pt x="3303" y="1673"/>
                  </a:lnTo>
                  <a:lnTo>
                    <a:pt x="3305" y="1663"/>
                  </a:lnTo>
                  <a:lnTo>
                    <a:pt x="3305" y="1633"/>
                  </a:lnTo>
                  <a:lnTo>
                    <a:pt x="3305" y="1633"/>
                  </a:lnTo>
                  <a:lnTo>
                    <a:pt x="3305" y="310"/>
                  </a:lnTo>
                  <a:lnTo>
                    <a:pt x="3305" y="310"/>
                  </a:lnTo>
                  <a:lnTo>
                    <a:pt x="3305" y="288"/>
                  </a:lnTo>
                  <a:lnTo>
                    <a:pt x="3303" y="266"/>
                  </a:lnTo>
                  <a:lnTo>
                    <a:pt x="3299" y="248"/>
                  </a:lnTo>
                  <a:lnTo>
                    <a:pt x="3295" y="230"/>
                  </a:lnTo>
                  <a:lnTo>
                    <a:pt x="3287" y="214"/>
                  </a:lnTo>
                  <a:lnTo>
                    <a:pt x="3281" y="200"/>
                  </a:lnTo>
                  <a:lnTo>
                    <a:pt x="3271" y="186"/>
                  </a:lnTo>
                  <a:lnTo>
                    <a:pt x="3261" y="174"/>
                  </a:lnTo>
                  <a:lnTo>
                    <a:pt x="3249" y="164"/>
                  </a:lnTo>
                  <a:lnTo>
                    <a:pt x="3235" y="156"/>
                  </a:lnTo>
                  <a:lnTo>
                    <a:pt x="3221" y="148"/>
                  </a:lnTo>
                  <a:lnTo>
                    <a:pt x="3205" y="142"/>
                  </a:lnTo>
                  <a:lnTo>
                    <a:pt x="3187" y="136"/>
                  </a:lnTo>
                  <a:lnTo>
                    <a:pt x="3169" y="134"/>
                  </a:lnTo>
                  <a:lnTo>
                    <a:pt x="3149" y="132"/>
                  </a:lnTo>
                  <a:lnTo>
                    <a:pt x="3127" y="130"/>
                  </a:lnTo>
                  <a:lnTo>
                    <a:pt x="3127" y="130"/>
                  </a:lnTo>
                  <a:lnTo>
                    <a:pt x="1935" y="130"/>
                  </a:lnTo>
                  <a:lnTo>
                    <a:pt x="1935" y="130"/>
                  </a:lnTo>
                  <a:close/>
                  <a:moveTo>
                    <a:pt x="3729" y="1817"/>
                  </a:moveTo>
                  <a:lnTo>
                    <a:pt x="3729" y="1817"/>
                  </a:lnTo>
                  <a:lnTo>
                    <a:pt x="3713" y="1815"/>
                  </a:lnTo>
                  <a:lnTo>
                    <a:pt x="3699" y="1815"/>
                  </a:lnTo>
                  <a:lnTo>
                    <a:pt x="3699" y="1815"/>
                  </a:lnTo>
                  <a:lnTo>
                    <a:pt x="2241" y="1813"/>
                  </a:lnTo>
                  <a:lnTo>
                    <a:pt x="2241" y="1813"/>
                  </a:lnTo>
                  <a:lnTo>
                    <a:pt x="2225" y="1815"/>
                  </a:lnTo>
                  <a:lnTo>
                    <a:pt x="2215" y="1821"/>
                  </a:lnTo>
                  <a:lnTo>
                    <a:pt x="2207" y="1829"/>
                  </a:lnTo>
                  <a:lnTo>
                    <a:pt x="2201" y="1843"/>
                  </a:lnTo>
                  <a:lnTo>
                    <a:pt x="2201" y="1843"/>
                  </a:lnTo>
                  <a:lnTo>
                    <a:pt x="2193" y="1861"/>
                  </a:lnTo>
                  <a:lnTo>
                    <a:pt x="2183" y="1875"/>
                  </a:lnTo>
                  <a:lnTo>
                    <a:pt x="2173" y="1889"/>
                  </a:lnTo>
                  <a:lnTo>
                    <a:pt x="2159" y="1901"/>
                  </a:lnTo>
                  <a:lnTo>
                    <a:pt x="2145" y="1909"/>
                  </a:lnTo>
                  <a:lnTo>
                    <a:pt x="2129" y="1915"/>
                  </a:lnTo>
                  <a:lnTo>
                    <a:pt x="2111" y="1919"/>
                  </a:lnTo>
                  <a:lnTo>
                    <a:pt x="2091" y="1921"/>
                  </a:lnTo>
                  <a:lnTo>
                    <a:pt x="2091" y="1921"/>
                  </a:lnTo>
                  <a:lnTo>
                    <a:pt x="1930" y="1921"/>
                  </a:lnTo>
                  <a:lnTo>
                    <a:pt x="1768" y="1921"/>
                  </a:lnTo>
                  <a:lnTo>
                    <a:pt x="1768" y="1921"/>
                  </a:lnTo>
                  <a:lnTo>
                    <a:pt x="1750" y="1919"/>
                  </a:lnTo>
                  <a:lnTo>
                    <a:pt x="1734" y="1915"/>
                  </a:lnTo>
                  <a:lnTo>
                    <a:pt x="1718" y="1909"/>
                  </a:lnTo>
                  <a:lnTo>
                    <a:pt x="1704" y="1901"/>
                  </a:lnTo>
                  <a:lnTo>
                    <a:pt x="1690" y="1891"/>
                  </a:lnTo>
                  <a:lnTo>
                    <a:pt x="1680" y="1879"/>
                  </a:lnTo>
                  <a:lnTo>
                    <a:pt x="1670" y="1865"/>
                  </a:lnTo>
                  <a:lnTo>
                    <a:pt x="1664" y="1847"/>
                  </a:lnTo>
                  <a:lnTo>
                    <a:pt x="1664" y="1847"/>
                  </a:lnTo>
                  <a:lnTo>
                    <a:pt x="1660" y="1837"/>
                  </a:lnTo>
                  <a:lnTo>
                    <a:pt x="1656" y="1831"/>
                  </a:lnTo>
                  <a:lnTo>
                    <a:pt x="1650" y="1825"/>
                  </a:lnTo>
                  <a:lnTo>
                    <a:pt x="1644" y="1819"/>
                  </a:lnTo>
                  <a:lnTo>
                    <a:pt x="1638" y="1817"/>
                  </a:lnTo>
                  <a:lnTo>
                    <a:pt x="1630" y="1815"/>
                  </a:lnTo>
                  <a:lnTo>
                    <a:pt x="1612" y="1813"/>
                  </a:lnTo>
                  <a:lnTo>
                    <a:pt x="1612" y="1813"/>
                  </a:lnTo>
                  <a:lnTo>
                    <a:pt x="176" y="1815"/>
                  </a:lnTo>
                  <a:lnTo>
                    <a:pt x="176" y="1815"/>
                  </a:lnTo>
                  <a:lnTo>
                    <a:pt x="132" y="1817"/>
                  </a:lnTo>
                  <a:lnTo>
                    <a:pt x="132" y="1817"/>
                  </a:lnTo>
                  <a:lnTo>
                    <a:pt x="132" y="1833"/>
                  </a:lnTo>
                  <a:lnTo>
                    <a:pt x="132" y="1847"/>
                  </a:lnTo>
                  <a:lnTo>
                    <a:pt x="132" y="1847"/>
                  </a:lnTo>
                  <a:lnTo>
                    <a:pt x="136" y="1865"/>
                  </a:lnTo>
                  <a:lnTo>
                    <a:pt x="142" y="1881"/>
                  </a:lnTo>
                  <a:lnTo>
                    <a:pt x="148" y="1895"/>
                  </a:lnTo>
                  <a:lnTo>
                    <a:pt x="156" y="1909"/>
                  </a:lnTo>
                  <a:lnTo>
                    <a:pt x="166" y="1923"/>
                  </a:lnTo>
                  <a:lnTo>
                    <a:pt x="176" y="1935"/>
                  </a:lnTo>
                  <a:lnTo>
                    <a:pt x="186" y="1945"/>
                  </a:lnTo>
                  <a:lnTo>
                    <a:pt x="198" y="1955"/>
                  </a:lnTo>
                  <a:lnTo>
                    <a:pt x="212" y="1963"/>
                  </a:lnTo>
                  <a:lnTo>
                    <a:pt x="226" y="1971"/>
                  </a:lnTo>
                  <a:lnTo>
                    <a:pt x="240" y="1979"/>
                  </a:lnTo>
                  <a:lnTo>
                    <a:pt x="256" y="1983"/>
                  </a:lnTo>
                  <a:lnTo>
                    <a:pt x="274" y="1989"/>
                  </a:lnTo>
                  <a:lnTo>
                    <a:pt x="290" y="1991"/>
                  </a:lnTo>
                  <a:lnTo>
                    <a:pt x="310" y="1993"/>
                  </a:lnTo>
                  <a:lnTo>
                    <a:pt x="328" y="1993"/>
                  </a:lnTo>
                  <a:lnTo>
                    <a:pt x="328" y="1993"/>
                  </a:lnTo>
                  <a:lnTo>
                    <a:pt x="3531" y="1993"/>
                  </a:lnTo>
                  <a:lnTo>
                    <a:pt x="3531" y="1993"/>
                  </a:lnTo>
                  <a:lnTo>
                    <a:pt x="3553" y="1993"/>
                  </a:lnTo>
                  <a:lnTo>
                    <a:pt x="3575" y="1993"/>
                  </a:lnTo>
                  <a:lnTo>
                    <a:pt x="3575" y="1993"/>
                  </a:lnTo>
                  <a:lnTo>
                    <a:pt x="3591" y="1991"/>
                  </a:lnTo>
                  <a:lnTo>
                    <a:pt x="3605" y="1987"/>
                  </a:lnTo>
                  <a:lnTo>
                    <a:pt x="3621" y="1981"/>
                  </a:lnTo>
                  <a:lnTo>
                    <a:pt x="3635" y="1975"/>
                  </a:lnTo>
                  <a:lnTo>
                    <a:pt x="3649" y="1967"/>
                  </a:lnTo>
                  <a:lnTo>
                    <a:pt x="3661" y="1957"/>
                  </a:lnTo>
                  <a:lnTo>
                    <a:pt x="3673" y="1947"/>
                  </a:lnTo>
                  <a:lnTo>
                    <a:pt x="3683" y="1935"/>
                  </a:lnTo>
                  <a:lnTo>
                    <a:pt x="3693" y="1923"/>
                  </a:lnTo>
                  <a:lnTo>
                    <a:pt x="3703" y="1911"/>
                  </a:lnTo>
                  <a:lnTo>
                    <a:pt x="3711" y="1897"/>
                  </a:lnTo>
                  <a:lnTo>
                    <a:pt x="3717" y="1881"/>
                  </a:lnTo>
                  <a:lnTo>
                    <a:pt x="3721" y="1867"/>
                  </a:lnTo>
                  <a:lnTo>
                    <a:pt x="3725" y="1851"/>
                  </a:lnTo>
                  <a:lnTo>
                    <a:pt x="3729" y="1835"/>
                  </a:lnTo>
                  <a:lnTo>
                    <a:pt x="3729" y="1817"/>
                  </a:lnTo>
                  <a:lnTo>
                    <a:pt x="3729" y="18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B57F512C-AA4F-4D1C-AF96-6A1B8F63C5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72" y="1392"/>
              <a:ext cx="2525" cy="1415"/>
            </a:xfrm>
            <a:custGeom>
              <a:avLst/>
              <a:gdLst>
                <a:gd name="T0" fmla="*/ 1263 w 2525"/>
                <a:gd name="T1" fmla="*/ 1415 h 1415"/>
                <a:gd name="T2" fmla="*/ 140 w 2525"/>
                <a:gd name="T3" fmla="*/ 1415 h 1415"/>
                <a:gd name="T4" fmla="*/ 90 w 2525"/>
                <a:gd name="T5" fmla="*/ 1411 h 1415"/>
                <a:gd name="T6" fmla="*/ 64 w 2525"/>
                <a:gd name="T7" fmla="*/ 1403 h 1415"/>
                <a:gd name="T8" fmla="*/ 42 w 2525"/>
                <a:gd name="T9" fmla="*/ 1391 h 1415"/>
                <a:gd name="T10" fmla="*/ 26 w 2525"/>
                <a:gd name="T11" fmla="*/ 1373 h 1415"/>
                <a:gd name="T12" fmla="*/ 12 w 2525"/>
                <a:gd name="T13" fmla="*/ 1353 h 1415"/>
                <a:gd name="T14" fmla="*/ 4 w 2525"/>
                <a:gd name="T15" fmla="*/ 1327 h 1415"/>
                <a:gd name="T16" fmla="*/ 0 w 2525"/>
                <a:gd name="T17" fmla="*/ 1277 h 1415"/>
                <a:gd name="T18" fmla="*/ 0 w 2525"/>
                <a:gd name="T19" fmla="*/ 132 h 1415"/>
                <a:gd name="T20" fmla="*/ 2 w 2525"/>
                <a:gd name="T21" fmla="*/ 102 h 1415"/>
                <a:gd name="T22" fmla="*/ 8 w 2525"/>
                <a:gd name="T23" fmla="*/ 74 h 1415"/>
                <a:gd name="T24" fmla="*/ 20 w 2525"/>
                <a:gd name="T25" fmla="*/ 52 h 1415"/>
                <a:gd name="T26" fmla="*/ 34 w 2525"/>
                <a:gd name="T27" fmla="*/ 32 h 1415"/>
                <a:gd name="T28" fmla="*/ 52 w 2525"/>
                <a:gd name="T29" fmla="*/ 18 h 1415"/>
                <a:gd name="T30" fmla="*/ 74 w 2525"/>
                <a:gd name="T31" fmla="*/ 8 h 1415"/>
                <a:gd name="T32" fmla="*/ 102 w 2525"/>
                <a:gd name="T33" fmla="*/ 2 h 1415"/>
                <a:gd name="T34" fmla="*/ 134 w 2525"/>
                <a:gd name="T35" fmla="*/ 0 h 1415"/>
                <a:gd name="T36" fmla="*/ 2393 w 2525"/>
                <a:gd name="T37" fmla="*/ 0 h 1415"/>
                <a:gd name="T38" fmla="*/ 2437 w 2525"/>
                <a:gd name="T39" fmla="*/ 4 h 1415"/>
                <a:gd name="T40" fmla="*/ 2463 w 2525"/>
                <a:gd name="T41" fmla="*/ 12 h 1415"/>
                <a:gd name="T42" fmla="*/ 2483 w 2525"/>
                <a:gd name="T43" fmla="*/ 26 h 1415"/>
                <a:gd name="T44" fmla="*/ 2499 w 2525"/>
                <a:gd name="T45" fmla="*/ 42 h 1415"/>
                <a:gd name="T46" fmla="*/ 2513 w 2525"/>
                <a:gd name="T47" fmla="*/ 62 h 1415"/>
                <a:gd name="T48" fmla="*/ 2521 w 2525"/>
                <a:gd name="T49" fmla="*/ 86 h 1415"/>
                <a:gd name="T50" fmla="*/ 2525 w 2525"/>
                <a:gd name="T51" fmla="*/ 132 h 1415"/>
                <a:gd name="T52" fmla="*/ 2525 w 2525"/>
                <a:gd name="T53" fmla="*/ 1289 h 1415"/>
                <a:gd name="T54" fmla="*/ 2523 w 2525"/>
                <a:gd name="T55" fmla="*/ 1319 h 1415"/>
                <a:gd name="T56" fmla="*/ 2513 w 2525"/>
                <a:gd name="T57" fmla="*/ 1355 h 1415"/>
                <a:gd name="T58" fmla="*/ 2499 w 2525"/>
                <a:gd name="T59" fmla="*/ 1375 h 1415"/>
                <a:gd name="T60" fmla="*/ 2483 w 2525"/>
                <a:gd name="T61" fmla="*/ 1389 h 1415"/>
                <a:gd name="T62" fmla="*/ 2465 w 2525"/>
                <a:gd name="T63" fmla="*/ 1401 h 1415"/>
                <a:gd name="T64" fmla="*/ 2427 w 2525"/>
                <a:gd name="T65" fmla="*/ 1413 h 1415"/>
                <a:gd name="T66" fmla="*/ 2399 w 2525"/>
                <a:gd name="T67" fmla="*/ 1415 h 1415"/>
                <a:gd name="T68" fmla="*/ 1263 w 2525"/>
                <a:gd name="T69" fmla="*/ 1415 h 1415"/>
                <a:gd name="T70" fmla="*/ 132 w 2525"/>
                <a:gd name="T71" fmla="*/ 134 h 1415"/>
                <a:gd name="T72" fmla="*/ 130 w 2525"/>
                <a:gd name="T73" fmla="*/ 174 h 1415"/>
                <a:gd name="T74" fmla="*/ 128 w 2525"/>
                <a:gd name="T75" fmla="*/ 1239 h 1415"/>
                <a:gd name="T76" fmla="*/ 130 w 2525"/>
                <a:gd name="T77" fmla="*/ 1253 h 1415"/>
                <a:gd name="T78" fmla="*/ 134 w 2525"/>
                <a:gd name="T79" fmla="*/ 1271 h 1415"/>
                <a:gd name="T80" fmla="*/ 146 w 2525"/>
                <a:gd name="T81" fmla="*/ 1283 h 1415"/>
                <a:gd name="T82" fmla="*/ 166 w 2525"/>
                <a:gd name="T83" fmla="*/ 1287 h 1415"/>
                <a:gd name="T84" fmla="*/ 180 w 2525"/>
                <a:gd name="T85" fmla="*/ 1287 h 1415"/>
                <a:gd name="T86" fmla="*/ 2347 w 2525"/>
                <a:gd name="T87" fmla="*/ 1287 h 1415"/>
                <a:gd name="T88" fmla="*/ 2361 w 2525"/>
                <a:gd name="T89" fmla="*/ 1287 h 1415"/>
                <a:gd name="T90" fmla="*/ 2381 w 2525"/>
                <a:gd name="T91" fmla="*/ 1281 h 1415"/>
                <a:gd name="T92" fmla="*/ 2391 w 2525"/>
                <a:gd name="T93" fmla="*/ 1269 h 1415"/>
                <a:gd name="T94" fmla="*/ 2397 w 2525"/>
                <a:gd name="T95" fmla="*/ 1249 h 1415"/>
                <a:gd name="T96" fmla="*/ 2397 w 2525"/>
                <a:gd name="T97" fmla="*/ 1235 h 1415"/>
                <a:gd name="T98" fmla="*/ 2395 w 2525"/>
                <a:gd name="T99" fmla="*/ 178 h 1415"/>
                <a:gd name="T100" fmla="*/ 2395 w 2525"/>
                <a:gd name="T101" fmla="*/ 134 h 1415"/>
                <a:gd name="T102" fmla="*/ 132 w 2525"/>
                <a:gd name="T103" fmla="*/ 13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25" h="1415">
                  <a:moveTo>
                    <a:pt x="1263" y="1415"/>
                  </a:moveTo>
                  <a:lnTo>
                    <a:pt x="1263" y="1415"/>
                  </a:lnTo>
                  <a:lnTo>
                    <a:pt x="140" y="1415"/>
                  </a:lnTo>
                  <a:lnTo>
                    <a:pt x="140" y="1415"/>
                  </a:lnTo>
                  <a:lnTo>
                    <a:pt x="104" y="1413"/>
                  </a:lnTo>
                  <a:lnTo>
                    <a:pt x="90" y="1411"/>
                  </a:lnTo>
                  <a:lnTo>
                    <a:pt x="76" y="1407"/>
                  </a:lnTo>
                  <a:lnTo>
                    <a:pt x="64" y="1403"/>
                  </a:lnTo>
                  <a:lnTo>
                    <a:pt x="52" y="1397"/>
                  </a:lnTo>
                  <a:lnTo>
                    <a:pt x="42" y="1391"/>
                  </a:lnTo>
                  <a:lnTo>
                    <a:pt x="32" y="1383"/>
                  </a:lnTo>
                  <a:lnTo>
                    <a:pt x="26" y="1373"/>
                  </a:lnTo>
                  <a:lnTo>
                    <a:pt x="18" y="1363"/>
                  </a:lnTo>
                  <a:lnTo>
                    <a:pt x="12" y="1353"/>
                  </a:lnTo>
                  <a:lnTo>
                    <a:pt x="8" y="1339"/>
                  </a:lnTo>
                  <a:lnTo>
                    <a:pt x="4" y="1327"/>
                  </a:lnTo>
                  <a:lnTo>
                    <a:pt x="2" y="1311"/>
                  </a:lnTo>
                  <a:lnTo>
                    <a:pt x="0" y="1277"/>
                  </a:lnTo>
                  <a:lnTo>
                    <a:pt x="0" y="1277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2" y="102"/>
                  </a:lnTo>
                  <a:lnTo>
                    <a:pt x="6" y="88"/>
                  </a:lnTo>
                  <a:lnTo>
                    <a:pt x="8" y="74"/>
                  </a:lnTo>
                  <a:lnTo>
                    <a:pt x="14" y="62"/>
                  </a:lnTo>
                  <a:lnTo>
                    <a:pt x="20" y="52"/>
                  </a:lnTo>
                  <a:lnTo>
                    <a:pt x="26" y="42"/>
                  </a:lnTo>
                  <a:lnTo>
                    <a:pt x="34" y="32"/>
                  </a:lnTo>
                  <a:lnTo>
                    <a:pt x="42" y="26"/>
                  </a:lnTo>
                  <a:lnTo>
                    <a:pt x="52" y="18"/>
                  </a:lnTo>
                  <a:lnTo>
                    <a:pt x="62" y="12"/>
                  </a:lnTo>
                  <a:lnTo>
                    <a:pt x="74" y="8"/>
                  </a:lnTo>
                  <a:lnTo>
                    <a:pt x="88" y="4"/>
                  </a:lnTo>
                  <a:lnTo>
                    <a:pt x="102" y="2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2393" y="0"/>
                  </a:lnTo>
                  <a:lnTo>
                    <a:pt x="2393" y="0"/>
                  </a:lnTo>
                  <a:lnTo>
                    <a:pt x="2423" y="2"/>
                  </a:lnTo>
                  <a:lnTo>
                    <a:pt x="2437" y="4"/>
                  </a:lnTo>
                  <a:lnTo>
                    <a:pt x="2451" y="8"/>
                  </a:lnTo>
                  <a:lnTo>
                    <a:pt x="2463" y="12"/>
                  </a:lnTo>
                  <a:lnTo>
                    <a:pt x="2473" y="18"/>
                  </a:lnTo>
                  <a:lnTo>
                    <a:pt x="2483" y="26"/>
                  </a:lnTo>
                  <a:lnTo>
                    <a:pt x="2493" y="32"/>
                  </a:lnTo>
                  <a:lnTo>
                    <a:pt x="2499" y="42"/>
                  </a:lnTo>
                  <a:lnTo>
                    <a:pt x="2507" y="52"/>
                  </a:lnTo>
                  <a:lnTo>
                    <a:pt x="2513" y="62"/>
                  </a:lnTo>
                  <a:lnTo>
                    <a:pt x="2517" y="74"/>
                  </a:lnTo>
                  <a:lnTo>
                    <a:pt x="2521" y="86"/>
                  </a:lnTo>
                  <a:lnTo>
                    <a:pt x="2523" y="102"/>
                  </a:lnTo>
                  <a:lnTo>
                    <a:pt x="2525" y="132"/>
                  </a:lnTo>
                  <a:lnTo>
                    <a:pt x="2525" y="132"/>
                  </a:lnTo>
                  <a:lnTo>
                    <a:pt x="2525" y="1289"/>
                  </a:lnTo>
                  <a:lnTo>
                    <a:pt x="2525" y="1289"/>
                  </a:lnTo>
                  <a:lnTo>
                    <a:pt x="2523" y="1319"/>
                  </a:lnTo>
                  <a:lnTo>
                    <a:pt x="2517" y="1343"/>
                  </a:lnTo>
                  <a:lnTo>
                    <a:pt x="2513" y="1355"/>
                  </a:lnTo>
                  <a:lnTo>
                    <a:pt x="2507" y="1365"/>
                  </a:lnTo>
                  <a:lnTo>
                    <a:pt x="2499" y="1375"/>
                  </a:lnTo>
                  <a:lnTo>
                    <a:pt x="2493" y="1383"/>
                  </a:lnTo>
                  <a:lnTo>
                    <a:pt x="2483" y="1389"/>
                  </a:lnTo>
                  <a:lnTo>
                    <a:pt x="2475" y="1397"/>
                  </a:lnTo>
                  <a:lnTo>
                    <a:pt x="2465" y="1401"/>
                  </a:lnTo>
                  <a:lnTo>
                    <a:pt x="2453" y="1407"/>
                  </a:lnTo>
                  <a:lnTo>
                    <a:pt x="2427" y="1413"/>
                  </a:lnTo>
                  <a:lnTo>
                    <a:pt x="2399" y="1415"/>
                  </a:lnTo>
                  <a:lnTo>
                    <a:pt x="2399" y="1415"/>
                  </a:lnTo>
                  <a:lnTo>
                    <a:pt x="1263" y="1415"/>
                  </a:lnTo>
                  <a:lnTo>
                    <a:pt x="1263" y="1415"/>
                  </a:lnTo>
                  <a:close/>
                  <a:moveTo>
                    <a:pt x="132" y="134"/>
                  </a:moveTo>
                  <a:lnTo>
                    <a:pt x="132" y="134"/>
                  </a:lnTo>
                  <a:lnTo>
                    <a:pt x="130" y="174"/>
                  </a:lnTo>
                  <a:lnTo>
                    <a:pt x="130" y="174"/>
                  </a:lnTo>
                  <a:lnTo>
                    <a:pt x="130" y="706"/>
                  </a:lnTo>
                  <a:lnTo>
                    <a:pt x="128" y="1239"/>
                  </a:lnTo>
                  <a:lnTo>
                    <a:pt x="128" y="1239"/>
                  </a:lnTo>
                  <a:lnTo>
                    <a:pt x="130" y="1253"/>
                  </a:lnTo>
                  <a:lnTo>
                    <a:pt x="132" y="1263"/>
                  </a:lnTo>
                  <a:lnTo>
                    <a:pt x="134" y="1271"/>
                  </a:lnTo>
                  <a:lnTo>
                    <a:pt x="140" y="1279"/>
                  </a:lnTo>
                  <a:lnTo>
                    <a:pt x="146" y="1283"/>
                  </a:lnTo>
                  <a:lnTo>
                    <a:pt x="156" y="1285"/>
                  </a:lnTo>
                  <a:lnTo>
                    <a:pt x="166" y="1287"/>
                  </a:lnTo>
                  <a:lnTo>
                    <a:pt x="180" y="1287"/>
                  </a:lnTo>
                  <a:lnTo>
                    <a:pt x="180" y="1287"/>
                  </a:lnTo>
                  <a:lnTo>
                    <a:pt x="1263" y="1287"/>
                  </a:lnTo>
                  <a:lnTo>
                    <a:pt x="2347" y="1287"/>
                  </a:lnTo>
                  <a:lnTo>
                    <a:pt x="2347" y="1287"/>
                  </a:lnTo>
                  <a:lnTo>
                    <a:pt x="2361" y="1287"/>
                  </a:lnTo>
                  <a:lnTo>
                    <a:pt x="2371" y="1285"/>
                  </a:lnTo>
                  <a:lnTo>
                    <a:pt x="2381" y="1281"/>
                  </a:lnTo>
                  <a:lnTo>
                    <a:pt x="2387" y="1275"/>
                  </a:lnTo>
                  <a:lnTo>
                    <a:pt x="2391" y="1269"/>
                  </a:lnTo>
                  <a:lnTo>
                    <a:pt x="2395" y="1259"/>
                  </a:lnTo>
                  <a:lnTo>
                    <a:pt x="2397" y="1249"/>
                  </a:lnTo>
                  <a:lnTo>
                    <a:pt x="2397" y="1235"/>
                  </a:lnTo>
                  <a:lnTo>
                    <a:pt x="2397" y="1235"/>
                  </a:lnTo>
                  <a:lnTo>
                    <a:pt x="2395" y="706"/>
                  </a:lnTo>
                  <a:lnTo>
                    <a:pt x="2395" y="178"/>
                  </a:lnTo>
                  <a:lnTo>
                    <a:pt x="2395" y="178"/>
                  </a:lnTo>
                  <a:lnTo>
                    <a:pt x="2395" y="134"/>
                  </a:lnTo>
                  <a:lnTo>
                    <a:pt x="2395" y="134"/>
                  </a:lnTo>
                  <a:lnTo>
                    <a:pt x="132" y="134"/>
                  </a:lnTo>
                  <a:lnTo>
                    <a:pt x="132" y="13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1" name="Group 4">
            <a:extLst>
              <a:ext uri="{FF2B5EF4-FFF2-40B4-BE49-F238E27FC236}">
                <a16:creationId xmlns:a16="http://schemas.microsoft.com/office/drawing/2014/main" id="{BA4C5C24-54CA-44A9-AEA7-BCE77A08910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581040" y="5767978"/>
            <a:ext cx="217446" cy="217340"/>
            <a:chOff x="1792" y="113"/>
            <a:chExt cx="4096" cy="4094"/>
          </a:xfrm>
          <a:solidFill>
            <a:schemeClr val="accent3"/>
          </a:solidFill>
        </p:grpSpPr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C483E61C-B2F5-4EC9-904E-AFCD055EE4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2" y="113"/>
              <a:ext cx="4096" cy="4094"/>
            </a:xfrm>
            <a:custGeom>
              <a:avLst/>
              <a:gdLst>
                <a:gd name="T0" fmla="*/ 1158 w 4096"/>
                <a:gd name="T1" fmla="*/ 20 h 4094"/>
                <a:gd name="T2" fmla="*/ 1276 w 4096"/>
                <a:gd name="T3" fmla="*/ 130 h 4094"/>
                <a:gd name="T4" fmla="*/ 1670 w 4096"/>
                <a:gd name="T5" fmla="*/ 1055 h 4094"/>
                <a:gd name="T6" fmla="*/ 1672 w 4096"/>
                <a:gd name="T7" fmla="*/ 1177 h 4094"/>
                <a:gd name="T8" fmla="*/ 1612 w 4096"/>
                <a:gd name="T9" fmla="*/ 1285 h 4094"/>
                <a:gd name="T10" fmla="*/ 1156 w 4096"/>
                <a:gd name="T11" fmla="*/ 1665 h 4094"/>
                <a:gd name="T12" fmla="*/ 1464 w 4096"/>
                <a:gd name="T13" fmla="*/ 2151 h 4094"/>
                <a:gd name="T14" fmla="*/ 1942 w 4096"/>
                <a:gd name="T15" fmla="*/ 2629 h 4094"/>
                <a:gd name="T16" fmla="*/ 2430 w 4096"/>
                <a:gd name="T17" fmla="*/ 2937 h 4094"/>
                <a:gd name="T18" fmla="*/ 2806 w 4096"/>
                <a:gd name="T19" fmla="*/ 2485 h 4094"/>
                <a:gd name="T20" fmla="*/ 2918 w 4096"/>
                <a:gd name="T21" fmla="*/ 2421 h 4094"/>
                <a:gd name="T22" fmla="*/ 3048 w 4096"/>
                <a:gd name="T23" fmla="*/ 2427 h 4094"/>
                <a:gd name="T24" fmla="*/ 3924 w 4096"/>
                <a:gd name="T25" fmla="*/ 2797 h 4094"/>
                <a:gd name="T26" fmla="*/ 4064 w 4096"/>
                <a:gd name="T27" fmla="*/ 2915 h 4094"/>
                <a:gd name="T28" fmla="*/ 4096 w 4096"/>
                <a:gd name="T29" fmla="*/ 2983 h 4094"/>
                <a:gd name="T30" fmla="*/ 3904 w 4096"/>
                <a:gd name="T31" fmla="*/ 3900 h 4094"/>
                <a:gd name="T32" fmla="*/ 3836 w 4096"/>
                <a:gd name="T33" fmla="*/ 4024 h 4094"/>
                <a:gd name="T34" fmla="*/ 3712 w 4096"/>
                <a:gd name="T35" fmla="*/ 4094 h 4094"/>
                <a:gd name="T36" fmla="*/ 3418 w 4096"/>
                <a:gd name="T37" fmla="*/ 4088 h 4094"/>
                <a:gd name="T38" fmla="*/ 2880 w 4096"/>
                <a:gd name="T39" fmla="*/ 4014 h 4094"/>
                <a:gd name="T40" fmla="*/ 2364 w 4096"/>
                <a:gd name="T41" fmla="*/ 3860 h 4094"/>
                <a:gd name="T42" fmla="*/ 1964 w 4096"/>
                <a:gd name="T43" fmla="*/ 3678 h 4094"/>
                <a:gd name="T44" fmla="*/ 1572 w 4096"/>
                <a:gd name="T45" fmla="*/ 3444 h 4094"/>
                <a:gd name="T46" fmla="*/ 1222 w 4096"/>
                <a:gd name="T47" fmla="*/ 3168 h 4094"/>
                <a:gd name="T48" fmla="*/ 910 w 4096"/>
                <a:gd name="T49" fmla="*/ 2855 h 4094"/>
                <a:gd name="T50" fmla="*/ 638 w 4096"/>
                <a:gd name="T51" fmla="*/ 2503 h 4094"/>
                <a:gd name="T52" fmla="*/ 404 w 4096"/>
                <a:gd name="T53" fmla="*/ 2111 h 4094"/>
                <a:gd name="T54" fmla="*/ 244 w 4096"/>
                <a:gd name="T55" fmla="*/ 1755 h 4094"/>
                <a:gd name="T56" fmla="*/ 104 w 4096"/>
                <a:gd name="T57" fmla="*/ 1313 h 4094"/>
                <a:gd name="T58" fmla="*/ 22 w 4096"/>
                <a:gd name="T59" fmla="*/ 852 h 4094"/>
                <a:gd name="T60" fmla="*/ 14 w 4096"/>
                <a:gd name="T61" fmla="*/ 346 h 4094"/>
                <a:gd name="T62" fmla="*/ 90 w 4096"/>
                <a:gd name="T63" fmla="*/ 242 h 4094"/>
                <a:gd name="T64" fmla="*/ 192 w 4096"/>
                <a:gd name="T65" fmla="*/ 190 h 4094"/>
                <a:gd name="T66" fmla="*/ 874 w 4096"/>
                <a:gd name="T67" fmla="*/ 32 h 4094"/>
                <a:gd name="T68" fmla="*/ 260 w 4096"/>
                <a:gd name="T69" fmla="*/ 442 h 4094"/>
                <a:gd name="T70" fmla="*/ 298 w 4096"/>
                <a:gd name="T71" fmla="*/ 966 h 4094"/>
                <a:gd name="T72" fmla="*/ 414 w 4096"/>
                <a:gd name="T73" fmla="*/ 1463 h 4094"/>
                <a:gd name="T74" fmla="*/ 602 w 4096"/>
                <a:gd name="T75" fmla="*/ 1931 h 4094"/>
                <a:gd name="T76" fmla="*/ 854 w 4096"/>
                <a:gd name="T77" fmla="*/ 2361 h 4094"/>
                <a:gd name="T78" fmla="*/ 1164 w 4096"/>
                <a:gd name="T79" fmla="*/ 2747 h 4094"/>
                <a:gd name="T80" fmla="*/ 1524 w 4096"/>
                <a:gd name="T81" fmla="*/ 3082 h 4094"/>
                <a:gd name="T82" fmla="*/ 1926 w 4096"/>
                <a:gd name="T83" fmla="*/ 3364 h 4094"/>
                <a:gd name="T84" fmla="*/ 2364 w 4096"/>
                <a:gd name="T85" fmla="*/ 3584 h 4094"/>
                <a:gd name="T86" fmla="*/ 2830 w 4096"/>
                <a:gd name="T87" fmla="*/ 3738 h 4094"/>
                <a:gd name="T88" fmla="*/ 3320 w 4096"/>
                <a:gd name="T89" fmla="*/ 3820 h 4094"/>
                <a:gd name="T90" fmla="*/ 3658 w 4096"/>
                <a:gd name="T91" fmla="*/ 3814 h 4094"/>
                <a:gd name="T92" fmla="*/ 3832 w 4096"/>
                <a:gd name="T93" fmla="*/ 3049 h 4094"/>
                <a:gd name="T94" fmla="*/ 3410 w 4096"/>
                <a:gd name="T95" fmla="*/ 2859 h 4094"/>
                <a:gd name="T96" fmla="*/ 2976 w 4096"/>
                <a:gd name="T97" fmla="*/ 2685 h 4094"/>
                <a:gd name="T98" fmla="*/ 2726 w 4096"/>
                <a:gd name="T99" fmla="*/ 2985 h 4094"/>
                <a:gd name="T100" fmla="*/ 2224 w 4096"/>
                <a:gd name="T101" fmla="*/ 3116 h 4094"/>
                <a:gd name="T102" fmla="*/ 1842 w 4096"/>
                <a:gd name="T103" fmla="*/ 2875 h 4094"/>
                <a:gd name="T104" fmla="*/ 1506 w 4096"/>
                <a:gd name="T105" fmla="*/ 2587 h 4094"/>
                <a:gd name="T106" fmla="*/ 1218 w 4096"/>
                <a:gd name="T107" fmla="*/ 2251 h 4094"/>
                <a:gd name="T108" fmla="*/ 976 w 4096"/>
                <a:gd name="T109" fmla="*/ 1869 h 4094"/>
                <a:gd name="T110" fmla="*/ 1420 w 4096"/>
                <a:gd name="T111" fmla="*/ 1115 h 4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096" h="4094">
                  <a:moveTo>
                    <a:pt x="1112" y="0"/>
                  </a:moveTo>
                  <a:lnTo>
                    <a:pt x="1112" y="0"/>
                  </a:lnTo>
                  <a:lnTo>
                    <a:pt x="1122" y="6"/>
                  </a:lnTo>
                  <a:lnTo>
                    <a:pt x="1132" y="10"/>
                  </a:lnTo>
                  <a:lnTo>
                    <a:pt x="1132" y="10"/>
                  </a:lnTo>
                  <a:lnTo>
                    <a:pt x="1158" y="20"/>
                  </a:lnTo>
                  <a:lnTo>
                    <a:pt x="1184" y="34"/>
                  </a:lnTo>
                  <a:lnTo>
                    <a:pt x="1206" y="48"/>
                  </a:lnTo>
                  <a:lnTo>
                    <a:pt x="1226" y="66"/>
                  </a:lnTo>
                  <a:lnTo>
                    <a:pt x="1244" y="84"/>
                  </a:lnTo>
                  <a:lnTo>
                    <a:pt x="1262" y="106"/>
                  </a:lnTo>
                  <a:lnTo>
                    <a:pt x="1276" y="130"/>
                  </a:lnTo>
                  <a:lnTo>
                    <a:pt x="1288" y="154"/>
                  </a:lnTo>
                  <a:lnTo>
                    <a:pt x="1288" y="154"/>
                  </a:lnTo>
                  <a:lnTo>
                    <a:pt x="1656" y="1014"/>
                  </a:lnTo>
                  <a:lnTo>
                    <a:pt x="1656" y="1014"/>
                  </a:lnTo>
                  <a:lnTo>
                    <a:pt x="1664" y="1033"/>
                  </a:lnTo>
                  <a:lnTo>
                    <a:pt x="1670" y="1055"/>
                  </a:lnTo>
                  <a:lnTo>
                    <a:pt x="1676" y="1075"/>
                  </a:lnTo>
                  <a:lnTo>
                    <a:pt x="1678" y="1097"/>
                  </a:lnTo>
                  <a:lnTo>
                    <a:pt x="1680" y="1117"/>
                  </a:lnTo>
                  <a:lnTo>
                    <a:pt x="1678" y="1137"/>
                  </a:lnTo>
                  <a:lnTo>
                    <a:pt x="1676" y="1157"/>
                  </a:lnTo>
                  <a:lnTo>
                    <a:pt x="1672" y="1177"/>
                  </a:lnTo>
                  <a:lnTo>
                    <a:pt x="1666" y="1197"/>
                  </a:lnTo>
                  <a:lnTo>
                    <a:pt x="1658" y="1215"/>
                  </a:lnTo>
                  <a:lnTo>
                    <a:pt x="1650" y="1235"/>
                  </a:lnTo>
                  <a:lnTo>
                    <a:pt x="1638" y="1251"/>
                  </a:lnTo>
                  <a:lnTo>
                    <a:pt x="1626" y="1269"/>
                  </a:lnTo>
                  <a:lnTo>
                    <a:pt x="1612" y="1285"/>
                  </a:lnTo>
                  <a:lnTo>
                    <a:pt x="1596" y="1301"/>
                  </a:lnTo>
                  <a:lnTo>
                    <a:pt x="1580" y="1317"/>
                  </a:lnTo>
                  <a:lnTo>
                    <a:pt x="1580" y="1317"/>
                  </a:lnTo>
                  <a:lnTo>
                    <a:pt x="1178" y="1647"/>
                  </a:lnTo>
                  <a:lnTo>
                    <a:pt x="1178" y="1647"/>
                  </a:lnTo>
                  <a:lnTo>
                    <a:pt x="1156" y="1665"/>
                  </a:lnTo>
                  <a:lnTo>
                    <a:pt x="1156" y="1665"/>
                  </a:lnTo>
                  <a:lnTo>
                    <a:pt x="1212" y="1769"/>
                  </a:lnTo>
                  <a:lnTo>
                    <a:pt x="1270" y="1869"/>
                  </a:lnTo>
                  <a:lnTo>
                    <a:pt x="1332" y="1967"/>
                  </a:lnTo>
                  <a:lnTo>
                    <a:pt x="1396" y="2061"/>
                  </a:lnTo>
                  <a:lnTo>
                    <a:pt x="1464" y="2151"/>
                  </a:lnTo>
                  <a:lnTo>
                    <a:pt x="1536" y="2239"/>
                  </a:lnTo>
                  <a:lnTo>
                    <a:pt x="1610" y="2323"/>
                  </a:lnTo>
                  <a:lnTo>
                    <a:pt x="1688" y="2405"/>
                  </a:lnTo>
                  <a:lnTo>
                    <a:pt x="1770" y="2483"/>
                  </a:lnTo>
                  <a:lnTo>
                    <a:pt x="1854" y="2557"/>
                  </a:lnTo>
                  <a:lnTo>
                    <a:pt x="1942" y="2629"/>
                  </a:lnTo>
                  <a:lnTo>
                    <a:pt x="2032" y="2697"/>
                  </a:lnTo>
                  <a:lnTo>
                    <a:pt x="2128" y="2763"/>
                  </a:lnTo>
                  <a:lnTo>
                    <a:pt x="2224" y="2823"/>
                  </a:lnTo>
                  <a:lnTo>
                    <a:pt x="2326" y="2883"/>
                  </a:lnTo>
                  <a:lnTo>
                    <a:pt x="2430" y="2937"/>
                  </a:lnTo>
                  <a:lnTo>
                    <a:pt x="2430" y="2937"/>
                  </a:lnTo>
                  <a:lnTo>
                    <a:pt x="2580" y="2755"/>
                  </a:lnTo>
                  <a:lnTo>
                    <a:pt x="2580" y="2755"/>
                  </a:lnTo>
                  <a:lnTo>
                    <a:pt x="2772" y="2521"/>
                  </a:lnTo>
                  <a:lnTo>
                    <a:pt x="2772" y="2521"/>
                  </a:lnTo>
                  <a:lnTo>
                    <a:pt x="2790" y="2501"/>
                  </a:lnTo>
                  <a:lnTo>
                    <a:pt x="2806" y="2485"/>
                  </a:lnTo>
                  <a:lnTo>
                    <a:pt x="2824" y="2469"/>
                  </a:lnTo>
                  <a:lnTo>
                    <a:pt x="2842" y="2457"/>
                  </a:lnTo>
                  <a:lnTo>
                    <a:pt x="2860" y="2445"/>
                  </a:lnTo>
                  <a:lnTo>
                    <a:pt x="2880" y="2435"/>
                  </a:lnTo>
                  <a:lnTo>
                    <a:pt x="2898" y="2427"/>
                  </a:lnTo>
                  <a:lnTo>
                    <a:pt x="2918" y="2421"/>
                  </a:lnTo>
                  <a:lnTo>
                    <a:pt x="2938" y="2417"/>
                  </a:lnTo>
                  <a:lnTo>
                    <a:pt x="2960" y="2415"/>
                  </a:lnTo>
                  <a:lnTo>
                    <a:pt x="2982" y="2415"/>
                  </a:lnTo>
                  <a:lnTo>
                    <a:pt x="3002" y="2417"/>
                  </a:lnTo>
                  <a:lnTo>
                    <a:pt x="3024" y="2421"/>
                  </a:lnTo>
                  <a:lnTo>
                    <a:pt x="3048" y="2427"/>
                  </a:lnTo>
                  <a:lnTo>
                    <a:pt x="3070" y="2433"/>
                  </a:lnTo>
                  <a:lnTo>
                    <a:pt x="3094" y="2443"/>
                  </a:lnTo>
                  <a:lnTo>
                    <a:pt x="3094" y="2443"/>
                  </a:lnTo>
                  <a:lnTo>
                    <a:pt x="3508" y="2621"/>
                  </a:lnTo>
                  <a:lnTo>
                    <a:pt x="3924" y="2797"/>
                  </a:lnTo>
                  <a:lnTo>
                    <a:pt x="3924" y="2797"/>
                  </a:lnTo>
                  <a:lnTo>
                    <a:pt x="3954" y="2811"/>
                  </a:lnTo>
                  <a:lnTo>
                    <a:pt x="3980" y="2827"/>
                  </a:lnTo>
                  <a:lnTo>
                    <a:pt x="4006" y="2845"/>
                  </a:lnTo>
                  <a:lnTo>
                    <a:pt x="4028" y="2867"/>
                  </a:lnTo>
                  <a:lnTo>
                    <a:pt x="4048" y="2889"/>
                  </a:lnTo>
                  <a:lnTo>
                    <a:pt x="4064" y="2915"/>
                  </a:lnTo>
                  <a:lnTo>
                    <a:pt x="4078" y="2943"/>
                  </a:lnTo>
                  <a:lnTo>
                    <a:pt x="4088" y="2975"/>
                  </a:lnTo>
                  <a:lnTo>
                    <a:pt x="4088" y="2975"/>
                  </a:lnTo>
                  <a:lnTo>
                    <a:pt x="4092" y="2979"/>
                  </a:lnTo>
                  <a:lnTo>
                    <a:pt x="4096" y="2983"/>
                  </a:lnTo>
                  <a:lnTo>
                    <a:pt x="4096" y="2983"/>
                  </a:lnTo>
                  <a:lnTo>
                    <a:pt x="4096" y="3094"/>
                  </a:lnTo>
                  <a:lnTo>
                    <a:pt x="4096" y="3094"/>
                  </a:lnTo>
                  <a:lnTo>
                    <a:pt x="4088" y="3118"/>
                  </a:lnTo>
                  <a:lnTo>
                    <a:pt x="4080" y="3142"/>
                  </a:lnTo>
                  <a:lnTo>
                    <a:pt x="4080" y="3142"/>
                  </a:lnTo>
                  <a:lnTo>
                    <a:pt x="3904" y="3900"/>
                  </a:lnTo>
                  <a:lnTo>
                    <a:pt x="3904" y="3900"/>
                  </a:lnTo>
                  <a:lnTo>
                    <a:pt x="3896" y="3930"/>
                  </a:lnTo>
                  <a:lnTo>
                    <a:pt x="3884" y="3956"/>
                  </a:lnTo>
                  <a:lnTo>
                    <a:pt x="3870" y="3982"/>
                  </a:lnTo>
                  <a:lnTo>
                    <a:pt x="3854" y="4004"/>
                  </a:lnTo>
                  <a:lnTo>
                    <a:pt x="3836" y="4024"/>
                  </a:lnTo>
                  <a:lnTo>
                    <a:pt x="3814" y="4042"/>
                  </a:lnTo>
                  <a:lnTo>
                    <a:pt x="3790" y="4060"/>
                  </a:lnTo>
                  <a:lnTo>
                    <a:pt x="3762" y="4074"/>
                  </a:lnTo>
                  <a:lnTo>
                    <a:pt x="3762" y="4074"/>
                  </a:lnTo>
                  <a:lnTo>
                    <a:pt x="3738" y="4084"/>
                  </a:lnTo>
                  <a:lnTo>
                    <a:pt x="3712" y="4094"/>
                  </a:lnTo>
                  <a:lnTo>
                    <a:pt x="3712" y="4094"/>
                  </a:lnTo>
                  <a:lnTo>
                    <a:pt x="3448" y="4094"/>
                  </a:lnTo>
                  <a:lnTo>
                    <a:pt x="3448" y="4094"/>
                  </a:lnTo>
                  <a:lnTo>
                    <a:pt x="3434" y="4090"/>
                  </a:lnTo>
                  <a:lnTo>
                    <a:pt x="3418" y="4088"/>
                  </a:lnTo>
                  <a:lnTo>
                    <a:pt x="3418" y="4088"/>
                  </a:lnTo>
                  <a:lnTo>
                    <a:pt x="3328" y="4080"/>
                  </a:lnTo>
                  <a:lnTo>
                    <a:pt x="3236" y="4072"/>
                  </a:lnTo>
                  <a:lnTo>
                    <a:pt x="3146" y="4060"/>
                  </a:lnTo>
                  <a:lnTo>
                    <a:pt x="3058" y="4046"/>
                  </a:lnTo>
                  <a:lnTo>
                    <a:pt x="2968" y="4030"/>
                  </a:lnTo>
                  <a:lnTo>
                    <a:pt x="2880" y="4014"/>
                  </a:lnTo>
                  <a:lnTo>
                    <a:pt x="2792" y="3994"/>
                  </a:lnTo>
                  <a:lnTo>
                    <a:pt x="2706" y="3972"/>
                  </a:lnTo>
                  <a:lnTo>
                    <a:pt x="2620" y="3946"/>
                  </a:lnTo>
                  <a:lnTo>
                    <a:pt x="2534" y="3920"/>
                  </a:lnTo>
                  <a:lnTo>
                    <a:pt x="2448" y="3892"/>
                  </a:lnTo>
                  <a:lnTo>
                    <a:pt x="2364" y="3860"/>
                  </a:lnTo>
                  <a:lnTo>
                    <a:pt x="2280" y="3828"/>
                  </a:lnTo>
                  <a:lnTo>
                    <a:pt x="2196" y="3792"/>
                  </a:lnTo>
                  <a:lnTo>
                    <a:pt x="2114" y="3754"/>
                  </a:lnTo>
                  <a:lnTo>
                    <a:pt x="2032" y="3714"/>
                  </a:lnTo>
                  <a:lnTo>
                    <a:pt x="2032" y="3714"/>
                  </a:lnTo>
                  <a:lnTo>
                    <a:pt x="1964" y="3678"/>
                  </a:lnTo>
                  <a:lnTo>
                    <a:pt x="1896" y="3642"/>
                  </a:lnTo>
                  <a:lnTo>
                    <a:pt x="1828" y="3604"/>
                  </a:lnTo>
                  <a:lnTo>
                    <a:pt x="1764" y="3566"/>
                  </a:lnTo>
                  <a:lnTo>
                    <a:pt x="1698" y="3526"/>
                  </a:lnTo>
                  <a:lnTo>
                    <a:pt x="1636" y="3486"/>
                  </a:lnTo>
                  <a:lnTo>
                    <a:pt x="1572" y="3444"/>
                  </a:lnTo>
                  <a:lnTo>
                    <a:pt x="1512" y="3400"/>
                  </a:lnTo>
                  <a:lnTo>
                    <a:pt x="1452" y="3356"/>
                  </a:lnTo>
                  <a:lnTo>
                    <a:pt x="1392" y="3310"/>
                  </a:lnTo>
                  <a:lnTo>
                    <a:pt x="1334" y="3264"/>
                  </a:lnTo>
                  <a:lnTo>
                    <a:pt x="1278" y="3216"/>
                  </a:lnTo>
                  <a:lnTo>
                    <a:pt x="1222" y="3168"/>
                  </a:lnTo>
                  <a:lnTo>
                    <a:pt x="1168" y="3118"/>
                  </a:lnTo>
                  <a:lnTo>
                    <a:pt x="1114" y="3069"/>
                  </a:lnTo>
                  <a:lnTo>
                    <a:pt x="1062" y="3017"/>
                  </a:lnTo>
                  <a:lnTo>
                    <a:pt x="1010" y="2965"/>
                  </a:lnTo>
                  <a:lnTo>
                    <a:pt x="960" y="2911"/>
                  </a:lnTo>
                  <a:lnTo>
                    <a:pt x="910" y="2855"/>
                  </a:lnTo>
                  <a:lnTo>
                    <a:pt x="862" y="2799"/>
                  </a:lnTo>
                  <a:lnTo>
                    <a:pt x="814" y="2743"/>
                  </a:lnTo>
                  <a:lnTo>
                    <a:pt x="770" y="2683"/>
                  </a:lnTo>
                  <a:lnTo>
                    <a:pt x="724" y="2625"/>
                  </a:lnTo>
                  <a:lnTo>
                    <a:pt x="680" y="2563"/>
                  </a:lnTo>
                  <a:lnTo>
                    <a:pt x="638" y="2503"/>
                  </a:lnTo>
                  <a:lnTo>
                    <a:pt x="596" y="2439"/>
                  </a:lnTo>
                  <a:lnTo>
                    <a:pt x="556" y="2377"/>
                  </a:lnTo>
                  <a:lnTo>
                    <a:pt x="516" y="2311"/>
                  </a:lnTo>
                  <a:lnTo>
                    <a:pt x="478" y="2245"/>
                  </a:lnTo>
                  <a:lnTo>
                    <a:pt x="440" y="2179"/>
                  </a:lnTo>
                  <a:lnTo>
                    <a:pt x="404" y="2111"/>
                  </a:lnTo>
                  <a:lnTo>
                    <a:pt x="370" y="2041"/>
                  </a:lnTo>
                  <a:lnTo>
                    <a:pt x="370" y="2041"/>
                  </a:lnTo>
                  <a:lnTo>
                    <a:pt x="336" y="1971"/>
                  </a:lnTo>
                  <a:lnTo>
                    <a:pt x="304" y="1899"/>
                  </a:lnTo>
                  <a:lnTo>
                    <a:pt x="272" y="1827"/>
                  </a:lnTo>
                  <a:lnTo>
                    <a:pt x="244" y="1755"/>
                  </a:lnTo>
                  <a:lnTo>
                    <a:pt x="216" y="1683"/>
                  </a:lnTo>
                  <a:lnTo>
                    <a:pt x="190" y="1609"/>
                  </a:lnTo>
                  <a:lnTo>
                    <a:pt x="166" y="1537"/>
                  </a:lnTo>
                  <a:lnTo>
                    <a:pt x="144" y="1461"/>
                  </a:lnTo>
                  <a:lnTo>
                    <a:pt x="124" y="1387"/>
                  </a:lnTo>
                  <a:lnTo>
                    <a:pt x="104" y="1313"/>
                  </a:lnTo>
                  <a:lnTo>
                    <a:pt x="86" y="1237"/>
                  </a:lnTo>
                  <a:lnTo>
                    <a:pt x="70" y="1161"/>
                  </a:lnTo>
                  <a:lnTo>
                    <a:pt x="56" y="1083"/>
                  </a:lnTo>
                  <a:lnTo>
                    <a:pt x="44" y="1008"/>
                  </a:lnTo>
                  <a:lnTo>
                    <a:pt x="32" y="930"/>
                  </a:lnTo>
                  <a:lnTo>
                    <a:pt x="22" y="852"/>
                  </a:lnTo>
                  <a:lnTo>
                    <a:pt x="22" y="852"/>
                  </a:lnTo>
                  <a:lnTo>
                    <a:pt x="0" y="648"/>
                  </a:lnTo>
                  <a:lnTo>
                    <a:pt x="0" y="648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" y="346"/>
                  </a:lnTo>
                  <a:lnTo>
                    <a:pt x="32" y="312"/>
                  </a:lnTo>
                  <a:lnTo>
                    <a:pt x="42" y="296"/>
                  </a:lnTo>
                  <a:lnTo>
                    <a:pt x="52" y="282"/>
                  </a:lnTo>
                  <a:lnTo>
                    <a:pt x="64" y="268"/>
                  </a:lnTo>
                  <a:lnTo>
                    <a:pt x="76" y="254"/>
                  </a:lnTo>
                  <a:lnTo>
                    <a:pt x="90" y="242"/>
                  </a:lnTo>
                  <a:lnTo>
                    <a:pt x="104" y="232"/>
                  </a:lnTo>
                  <a:lnTo>
                    <a:pt x="120" y="222"/>
                  </a:lnTo>
                  <a:lnTo>
                    <a:pt x="136" y="212"/>
                  </a:lnTo>
                  <a:lnTo>
                    <a:pt x="154" y="204"/>
                  </a:lnTo>
                  <a:lnTo>
                    <a:pt x="172" y="198"/>
                  </a:lnTo>
                  <a:lnTo>
                    <a:pt x="192" y="190"/>
                  </a:lnTo>
                  <a:lnTo>
                    <a:pt x="212" y="186"/>
                  </a:lnTo>
                  <a:lnTo>
                    <a:pt x="212" y="186"/>
                  </a:lnTo>
                  <a:lnTo>
                    <a:pt x="480" y="126"/>
                  </a:lnTo>
                  <a:lnTo>
                    <a:pt x="746" y="64"/>
                  </a:lnTo>
                  <a:lnTo>
                    <a:pt x="746" y="64"/>
                  </a:lnTo>
                  <a:lnTo>
                    <a:pt x="874" y="32"/>
                  </a:lnTo>
                  <a:lnTo>
                    <a:pt x="1000" y="0"/>
                  </a:lnTo>
                  <a:lnTo>
                    <a:pt x="1000" y="0"/>
                  </a:lnTo>
                  <a:lnTo>
                    <a:pt x="1112" y="0"/>
                  </a:lnTo>
                  <a:lnTo>
                    <a:pt x="1112" y="0"/>
                  </a:lnTo>
                  <a:close/>
                  <a:moveTo>
                    <a:pt x="260" y="442"/>
                  </a:moveTo>
                  <a:lnTo>
                    <a:pt x="260" y="442"/>
                  </a:lnTo>
                  <a:lnTo>
                    <a:pt x="260" y="530"/>
                  </a:lnTo>
                  <a:lnTo>
                    <a:pt x="264" y="618"/>
                  </a:lnTo>
                  <a:lnTo>
                    <a:pt x="268" y="706"/>
                  </a:lnTo>
                  <a:lnTo>
                    <a:pt x="276" y="794"/>
                  </a:lnTo>
                  <a:lnTo>
                    <a:pt x="286" y="880"/>
                  </a:lnTo>
                  <a:lnTo>
                    <a:pt x="298" y="966"/>
                  </a:lnTo>
                  <a:lnTo>
                    <a:pt x="312" y="1051"/>
                  </a:lnTo>
                  <a:lnTo>
                    <a:pt x="328" y="1135"/>
                  </a:lnTo>
                  <a:lnTo>
                    <a:pt x="346" y="1219"/>
                  </a:lnTo>
                  <a:lnTo>
                    <a:pt x="368" y="1301"/>
                  </a:lnTo>
                  <a:lnTo>
                    <a:pt x="390" y="1383"/>
                  </a:lnTo>
                  <a:lnTo>
                    <a:pt x="414" y="1463"/>
                  </a:lnTo>
                  <a:lnTo>
                    <a:pt x="440" y="1545"/>
                  </a:lnTo>
                  <a:lnTo>
                    <a:pt x="470" y="1623"/>
                  </a:lnTo>
                  <a:lnTo>
                    <a:pt x="500" y="1701"/>
                  </a:lnTo>
                  <a:lnTo>
                    <a:pt x="532" y="1779"/>
                  </a:lnTo>
                  <a:lnTo>
                    <a:pt x="566" y="1855"/>
                  </a:lnTo>
                  <a:lnTo>
                    <a:pt x="602" y="1931"/>
                  </a:lnTo>
                  <a:lnTo>
                    <a:pt x="640" y="2005"/>
                  </a:lnTo>
                  <a:lnTo>
                    <a:pt x="680" y="2079"/>
                  </a:lnTo>
                  <a:lnTo>
                    <a:pt x="720" y="2151"/>
                  </a:lnTo>
                  <a:lnTo>
                    <a:pt x="764" y="2221"/>
                  </a:lnTo>
                  <a:lnTo>
                    <a:pt x="808" y="2291"/>
                  </a:lnTo>
                  <a:lnTo>
                    <a:pt x="854" y="2361"/>
                  </a:lnTo>
                  <a:lnTo>
                    <a:pt x="902" y="2427"/>
                  </a:lnTo>
                  <a:lnTo>
                    <a:pt x="952" y="2493"/>
                  </a:lnTo>
                  <a:lnTo>
                    <a:pt x="1002" y="2559"/>
                  </a:lnTo>
                  <a:lnTo>
                    <a:pt x="1054" y="2623"/>
                  </a:lnTo>
                  <a:lnTo>
                    <a:pt x="1108" y="2685"/>
                  </a:lnTo>
                  <a:lnTo>
                    <a:pt x="1164" y="2747"/>
                  </a:lnTo>
                  <a:lnTo>
                    <a:pt x="1220" y="2805"/>
                  </a:lnTo>
                  <a:lnTo>
                    <a:pt x="1278" y="2863"/>
                  </a:lnTo>
                  <a:lnTo>
                    <a:pt x="1338" y="2921"/>
                  </a:lnTo>
                  <a:lnTo>
                    <a:pt x="1398" y="2977"/>
                  </a:lnTo>
                  <a:lnTo>
                    <a:pt x="1460" y="3031"/>
                  </a:lnTo>
                  <a:lnTo>
                    <a:pt x="1524" y="3082"/>
                  </a:lnTo>
                  <a:lnTo>
                    <a:pt x="1588" y="3132"/>
                  </a:lnTo>
                  <a:lnTo>
                    <a:pt x="1654" y="3182"/>
                  </a:lnTo>
                  <a:lnTo>
                    <a:pt x="1720" y="3230"/>
                  </a:lnTo>
                  <a:lnTo>
                    <a:pt x="1788" y="3276"/>
                  </a:lnTo>
                  <a:lnTo>
                    <a:pt x="1856" y="3320"/>
                  </a:lnTo>
                  <a:lnTo>
                    <a:pt x="1926" y="3364"/>
                  </a:lnTo>
                  <a:lnTo>
                    <a:pt x="1996" y="3404"/>
                  </a:lnTo>
                  <a:lnTo>
                    <a:pt x="2068" y="3444"/>
                  </a:lnTo>
                  <a:lnTo>
                    <a:pt x="2140" y="3482"/>
                  </a:lnTo>
                  <a:lnTo>
                    <a:pt x="2214" y="3518"/>
                  </a:lnTo>
                  <a:lnTo>
                    <a:pt x="2288" y="3552"/>
                  </a:lnTo>
                  <a:lnTo>
                    <a:pt x="2364" y="3584"/>
                  </a:lnTo>
                  <a:lnTo>
                    <a:pt x="2440" y="3614"/>
                  </a:lnTo>
                  <a:lnTo>
                    <a:pt x="2516" y="3644"/>
                  </a:lnTo>
                  <a:lnTo>
                    <a:pt x="2594" y="3670"/>
                  </a:lnTo>
                  <a:lnTo>
                    <a:pt x="2672" y="3694"/>
                  </a:lnTo>
                  <a:lnTo>
                    <a:pt x="2752" y="3718"/>
                  </a:lnTo>
                  <a:lnTo>
                    <a:pt x="2830" y="3738"/>
                  </a:lnTo>
                  <a:lnTo>
                    <a:pt x="2910" y="3758"/>
                  </a:lnTo>
                  <a:lnTo>
                    <a:pt x="2992" y="3774"/>
                  </a:lnTo>
                  <a:lnTo>
                    <a:pt x="3072" y="3790"/>
                  </a:lnTo>
                  <a:lnTo>
                    <a:pt x="3154" y="3802"/>
                  </a:lnTo>
                  <a:lnTo>
                    <a:pt x="3236" y="3812"/>
                  </a:lnTo>
                  <a:lnTo>
                    <a:pt x="3320" y="3820"/>
                  </a:lnTo>
                  <a:lnTo>
                    <a:pt x="3402" y="3826"/>
                  </a:lnTo>
                  <a:lnTo>
                    <a:pt x="3486" y="3832"/>
                  </a:lnTo>
                  <a:lnTo>
                    <a:pt x="3570" y="3832"/>
                  </a:lnTo>
                  <a:lnTo>
                    <a:pt x="3652" y="3832"/>
                  </a:lnTo>
                  <a:lnTo>
                    <a:pt x="3652" y="3832"/>
                  </a:lnTo>
                  <a:lnTo>
                    <a:pt x="3658" y="3814"/>
                  </a:lnTo>
                  <a:lnTo>
                    <a:pt x="3658" y="3814"/>
                  </a:lnTo>
                  <a:lnTo>
                    <a:pt x="3832" y="3072"/>
                  </a:lnTo>
                  <a:lnTo>
                    <a:pt x="3832" y="3072"/>
                  </a:lnTo>
                  <a:lnTo>
                    <a:pt x="3832" y="3063"/>
                  </a:lnTo>
                  <a:lnTo>
                    <a:pt x="3832" y="3057"/>
                  </a:lnTo>
                  <a:lnTo>
                    <a:pt x="3832" y="3049"/>
                  </a:lnTo>
                  <a:lnTo>
                    <a:pt x="3828" y="3045"/>
                  </a:lnTo>
                  <a:lnTo>
                    <a:pt x="3824" y="3039"/>
                  </a:lnTo>
                  <a:lnTo>
                    <a:pt x="3820" y="3035"/>
                  </a:lnTo>
                  <a:lnTo>
                    <a:pt x="3806" y="3029"/>
                  </a:lnTo>
                  <a:lnTo>
                    <a:pt x="3806" y="3029"/>
                  </a:lnTo>
                  <a:lnTo>
                    <a:pt x="3410" y="2859"/>
                  </a:lnTo>
                  <a:lnTo>
                    <a:pt x="3012" y="2689"/>
                  </a:lnTo>
                  <a:lnTo>
                    <a:pt x="3012" y="2689"/>
                  </a:lnTo>
                  <a:lnTo>
                    <a:pt x="2996" y="2683"/>
                  </a:lnTo>
                  <a:lnTo>
                    <a:pt x="2988" y="2683"/>
                  </a:lnTo>
                  <a:lnTo>
                    <a:pt x="2982" y="2683"/>
                  </a:lnTo>
                  <a:lnTo>
                    <a:pt x="2976" y="2685"/>
                  </a:lnTo>
                  <a:lnTo>
                    <a:pt x="2970" y="2689"/>
                  </a:lnTo>
                  <a:lnTo>
                    <a:pt x="2956" y="2703"/>
                  </a:lnTo>
                  <a:lnTo>
                    <a:pt x="2956" y="2703"/>
                  </a:lnTo>
                  <a:lnTo>
                    <a:pt x="2842" y="2843"/>
                  </a:lnTo>
                  <a:lnTo>
                    <a:pt x="2726" y="2985"/>
                  </a:lnTo>
                  <a:lnTo>
                    <a:pt x="2726" y="2985"/>
                  </a:lnTo>
                  <a:lnTo>
                    <a:pt x="2506" y="3252"/>
                  </a:lnTo>
                  <a:lnTo>
                    <a:pt x="2506" y="3252"/>
                  </a:lnTo>
                  <a:lnTo>
                    <a:pt x="2434" y="3220"/>
                  </a:lnTo>
                  <a:lnTo>
                    <a:pt x="2364" y="3188"/>
                  </a:lnTo>
                  <a:lnTo>
                    <a:pt x="2294" y="3152"/>
                  </a:lnTo>
                  <a:lnTo>
                    <a:pt x="2224" y="3116"/>
                  </a:lnTo>
                  <a:lnTo>
                    <a:pt x="2158" y="3080"/>
                  </a:lnTo>
                  <a:lnTo>
                    <a:pt x="2092" y="3043"/>
                  </a:lnTo>
                  <a:lnTo>
                    <a:pt x="2028" y="3003"/>
                  </a:lnTo>
                  <a:lnTo>
                    <a:pt x="1964" y="2961"/>
                  </a:lnTo>
                  <a:lnTo>
                    <a:pt x="1902" y="2919"/>
                  </a:lnTo>
                  <a:lnTo>
                    <a:pt x="1842" y="2875"/>
                  </a:lnTo>
                  <a:lnTo>
                    <a:pt x="1782" y="2831"/>
                  </a:lnTo>
                  <a:lnTo>
                    <a:pt x="1724" y="2785"/>
                  </a:lnTo>
                  <a:lnTo>
                    <a:pt x="1668" y="2737"/>
                  </a:lnTo>
                  <a:lnTo>
                    <a:pt x="1612" y="2689"/>
                  </a:lnTo>
                  <a:lnTo>
                    <a:pt x="1558" y="2639"/>
                  </a:lnTo>
                  <a:lnTo>
                    <a:pt x="1506" y="2587"/>
                  </a:lnTo>
                  <a:lnTo>
                    <a:pt x="1454" y="2535"/>
                  </a:lnTo>
                  <a:lnTo>
                    <a:pt x="1404" y="2481"/>
                  </a:lnTo>
                  <a:lnTo>
                    <a:pt x="1356" y="2425"/>
                  </a:lnTo>
                  <a:lnTo>
                    <a:pt x="1308" y="2369"/>
                  </a:lnTo>
                  <a:lnTo>
                    <a:pt x="1262" y="2311"/>
                  </a:lnTo>
                  <a:lnTo>
                    <a:pt x="1218" y="2251"/>
                  </a:lnTo>
                  <a:lnTo>
                    <a:pt x="1174" y="2191"/>
                  </a:lnTo>
                  <a:lnTo>
                    <a:pt x="1132" y="2129"/>
                  </a:lnTo>
                  <a:lnTo>
                    <a:pt x="1090" y="2065"/>
                  </a:lnTo>
                  <a:lnTo>
                    <a:pt x="1052" y="2001"/>
                  </a:lnTo>
                  <a:lnTo>
                    <a:pt x="1012" y="1935"/>
                  </a:lnTo>
                  <a:lnTo>
                    <a:pt x="976" y="1869"/>
                  </a:lnTo>
                  <a:lnTo>
                    <a:pt x="940" y="1801"/>
                  </a:lnTo>
                  <a:lnTo>
                    <a:pt x="906" y="1731"/>
                  </a:lnTo>
                  <a:lnTo>
                    <a:pt x="872" y="1659"/>
                  </a:lnTo>
                  <a:lnTo>
                    <a:pt x="840" y="1587"/>
                  </a:lnTo>
                  <a:lnTo>
                    <a:pt x="840" y="1587"/>
                  </a:lnTo>
                  <a:lnTo>
                    <a:pt x="1420" y="1115"/>
                  </a:lnTo>
                  <a:lnTo>
                    <a:pt x="1420" y="1115"/>
                  </a:lnTo>
                  <a:lnTo>
                    <a:pt x="1052" y="258"/>
                  </a:lnTo>
                  <a:lnTo>
                    <a:pt x="1052" y="258"/>
                  </a:lnTo>
                  <a:lnTo>
                    <a:pt x="260" y="442"/>
                  </a:lnTo>
                  <a:lnTo>
                    <a:pt x="260" y="442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4E2FCBFF-F0DF-45E1-B043-2AE789884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" y="449"/>
              <a:ext cx="1818" cy="1807"/>
            </a:xfrm>
            <a:custGeom>
              <a:avLst/>
              <a:gdLst>
                <a:gd name="T0" fmla="*/ 1818 w 1818"/>
                <a:gd name="T1" fmla="*/ 1611 h 1807"/>
                <a:gd name="T2" fmla="*/ 1818 w 1818"/>
                <a:gd name="T3" fmla="*/ 1681 h 1807"/>
                <a:gd name="T4" fmla="*/ 1810 w 1818"/>
                <a:gd name="T5" fmla="*/ 1731 h 1807"/>
                <a:gd name="T6" fmla="*/ 1784 w 1818"/>
                <a:gd name="T7" fmla="*/ 1771 h 1807"/>
                <a:gd name="T8" fmla="*/ 1748 w 1818"/>
                <a:gd name="T9" fmla="*/ 1797 h 1807"/>
                <a:gd name="T10" fmla="*/ 1726 w 1818"/>
                <a:gd name="T11" fmla="*/ 1805 h 1807"/>
                <a:gd name="T12" fmla="*/ 1702 w 1818"/>
                <a:gd name="T13" fmla="*/ 1807 h 1807"/>
                <a:gd name="T14" fmla="*/ 1678 w 1818"/>
                <a:gd name="T15" fmla="*/ 1805 h 1807"/>
                <a:gd name="T16" fmla="*/ 1638 w 1818"/>
                <a:gd name="T17" fmla="*/ 1787 h 1807"/>
                <a:gd name="T18" fmla="*/ 1606 w 1818"/>
                <a:gd name="T19" fmla="*/ 1755 h 1807"/>
                <a:gd name="T20" fmla="*/ 1588 w 1818"/>
                <a:gd name="T21" fmla="*/ 1711 h 1807"/>
                <a:gd name="T22" fmla="*/ 1584 w 1818"/>
                <a:gd name="T23" fmla="*/ 1687 h 1807"/>
                <a:gd name="T24" fmla="*/ 1560 w 1818"/>
                <a:gd name="T25" fmla="*/ 1439 h 1807"/>
                <a:gd name="T26" fmla="*/ 1546 w 1818"/>
                <a:gd name="T27" fmla="*/ 1357 h 1807"/>
                <a:gd name="T28" fmla="*/ 1534 w 1818"/>
                <a:gd name="T29" fmla="*/ 1303 h 1807"/>
                <a:gd name="T30" fmla="*/ 1502 w 1818"/>
                <a:gd name="T31" fmla="*/ 1199 h 1807"/>
                <a:gd name="T32" fmla="*/ 1462 w 1818"/>
                <a:gd name="T33" fmla="*/ 1097 h 1807"/>
                <a:gd name="T34" fmla="*/ 1414 w 1818"/>
                <a:gd name="T35" fmla="*/ 999 h 1807"/>
                <a:gd name="T36" fmla="*/ 1358 w 1818"/>
                <a:gd name="T37" fmla="*/ 905 h 1807"/>
                <a:gd name="T38" fmla="*/ 1296 w 1818"/>
                <a:gd name="T39" fmla="*/ 817 h 1807"/>
                <a:gd name="T40" fmla="*/ 1228 w 1818"/>
                <a:gd name="T41" fmla="*/ 733 h 1807"/>
                <a:gd name="T42" fmla="*/ 1154 w 1818"/>
                <a:gd name="T43" fmla="*/ 654 h 1807"/>
                <a:gd name="T44" fmla="*/ 1074 w 1818"/>
                <a:gd name="T45" fmla="*/ 580 h 1807"/>
                <a:gd name="T46" fmla="*/ 988 w 1818"/>
                <a:gd name="T47" fmla="*/ 512 h 1807"/>
                <a:gd name="T48" fmla="*/ 898 w 1818"/>
                <a:gd name="T49" fmla="*/ 452 h 1807"/>
                <a:gd name="T50" fmla="*/ 804 w 1818"/>
                <a:gd name="T51" fmla="*/ 398 h 1807"/>
                <a:gd name="T52" fmla="*/ 706 w 1818"/>
                <a:gd name="T53" fmla="*/ 350 h 1807"/>
                <a:gd name="T54" fmla="*/ 604 w 1818"/>
                <a:gd name="T55" fmla="*/ 310 h 1807"/>
                <a:gd name="T56" fmla="*/ 500 w 1818"/>
                <a:gd name="T57" fmla="*/ 280 h 1807"/>
                <a:gd name="T58" fmla="*/ 392 w 1818"/>
                <a:gd name="T59" fmla="*/ 256 h 1807"/>
                <a:gd name="T60" fmla="*/ 338 w 1818"/>
                <a:gd name="T61" fmla="*/ 248 h 1807"/>
                <a:gd name="T62" fmla="*/ 228 w 1818"/>
                <a:gd name="T63" fmla="*/ 238 h 1807"/>
                <a:gd name="T64" fmla="*/ 120 w 1818"/>
                <a:gd name="T65" fmla="*/ 232 h 1807"/>
                <a:gd name="T66" fmla="*/ 82 w 1818"/>
                <a:gd name="T67" fmla="*/ 226 h 1807"/>
                <a:gd name="T68" fmla="*/ 50 w 1818"/>
                <a:gd name="T69" fmla="*/ 210 h 1807"/>
                <a:gd name="T70" fmla="*/ 24 w 1818"/>
                <a:gd name="T71" fmla="*/ 186 h 1807"/>
                <a:gd name="T72" fmla="*/ 8 w 1818"/>
                <a:gd name="T73" fmla="*/ 156 h 1807"/>
                <a:gd name="T74" fmla="*/ 2 w 1818"/>
                <a:gd name="T75" fmla="*/ 138 h 1807"/>
                <a:gd name="T76" fmla="*/ 0 w 1818"/>
                <a:gd name="T77" fmla="*/ 102 h 1807"/>
                <a:gd name="T78" fmla="*/ 10 w 1818"/>
                <a:gd name="T79" fmla="*/ 68 h 1807"/>
                <a:gd name="T80" fmla="*/ 30 w 1818"/>
                <a:gd name="T81" fmla="*/ 38 h 1807"/>
                <a:gd name="T82" fmla="*/ 44 w 1818"/>
                <a:gd name="T83" fmla="*/ 26 h 1807"/>
                <a:gd name="T84" fmla="*/ 80 w 1818"/>
                <a:gd name="T85" fmla="*/ 8 h 1807"/>
                <a:gd name="T86" fmla="*/ 120 w 1818"/>
                <a:gd name="T87" fmla="*/ 0 h 1807"/>
                <a:gd name="T88" fmla="*/ 182 w 1818"/>
                <a:gd name="T89" fmla="*/ 0 h 1807"/>
                <a:gd name="T90" fmla="*/ 306 w 1818"/>
                <a:gd name="T91" fmla="*/ 6 h 1807"/>
                <a:gd name="T92" fmla="*/ 428 w 1818"/>
                <a:gd name="T93" fmla="*/ 22 h 1807"/>
                <a:gd name="T94" fmla="*/ 546 w 1818"/>
                <a:gd name="T95" fmla="*/ 48 h 1807"/>
                <a:gd name="T96" fmla="*/ 664 w 1818"/>
                <a:gd name="T97" fmla="*/ 82 h 1807"/>
                <a:gd name="T98" fmla="*/ 776 w 1818"/>
                <a:gd name="T99" fmla="*/ 124 h 1807"/>
                <a:gd name="T100" fmla="*/ 888 w 1818"/>
                <a:gd name="T101" fmla="*/ 176 h 1807"/>
                <a:gd name="T102" fmla="*/ 996 w 1818"/>
                <a:gd name="T103" fmla="*/ 236 h 1807"/>
                <a:gd name="T104" fmla="*/ 1048 w 1818"/>
                <a:gd name="T105" fmla="*/ 270 h 1807"/>
                <a:gd name="T106" fmla="*/ 1198 w 1818"/>
                <a:gd name="T107" fmla="*/ 380 h 1807"/>
                <a:gd name="T108" fmla="*/ 1334 w 1818"/>
                <a:gd name="T109" fmla="*/ 502 h 1807"/>
                <a:gd name="T110" fmla="*/ 1452 w 1818"/>
                <a:gd name="T111" fmla="*/ 632 h 1807"/>
                <a:gd name="T112" fmla="*/ 1554 w 1818"/>
                <a:gd name="T113" fmla="*/ 773 h 1807"/>
                <a:gd name="T114" fmla="*/ 1640 w 1818"/>
                <a:gd name="T115" fmla="*/ 925 h 1807"/>
                <a:gd name="T116" fmla="*/ 1710 w 1818"/>
                <a:gd name="T117" fmla="*/ 1087 h 1807"/>
                <a:gd name="T118" fmla="*/ 1764 w 1818"/>
                <a:gd name="T119" fmla="*/ 1261 h 1807"/>
                <a:gd name="T120" fmla="*/ 1802 w 1818"/>
                <a:gd name="T121" fmla="*/ 1443 h 1807"/>
                <a:gd name="T122" fmla="*/ 1808 w 1818"/>
                <a:gd name="T123" fmla="*/ 1485 h 1807"/>
                <a:gd name="T124" fmla="*/ 1818 w 1818"/>
                <a:gd name="T125" fmla="*/ 1611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18" h="1807">
                  <a:moveTo>
                    <a:pt x="1818" y="1611"/>
                  </a:moveTo>
                  <a:lnTo>
                    <a:pt x="1818" y="1611"/>
                  </a:lnTo>
                  <a:lnTo>
                    <a:pt x="1818" y="1681"/>
                  </a:lnTo>
                  <a:lnTo>
                    <a:pt x="1818" y="1681"/>
                  </a:lnTo>
                  <a:lnTo>
                    <a:pt x="1816" y="1707"/>
                  </a:lnTo>
                  <a:lnTo>
                    <a:pt x="1810" y="1731"/>
                  </a:lnTo>
                  <a:lnTo>
                    <a:pt x="1798" y="1753"/>
                  </a:lnTo>
                  <a:lnTo>
                    <a:pt x="1784" y="1771"/>
                  </a:lnTo>
                  <a:lnTo>
                    <a:pt x="1768" y="1787"/>
                  </a:lnTo>
                  <a:lnTo>
                    <a:pt x="1748" y="1797"/>
                  </a:lnTo>
                  <a:lnTo>
                    <a:pt x="1738" y="1801"/>
                  </a:lnTo>
                  <a:lnTo>
                    <a:pt x="1726" y="1805"/>
                  </a:lnTo>
                  <a:lnTo>
                    <a:pt x="1714" y="1807"/>
                  </a:lnTo>
                  <a:lnTo>
                    <a:pt x="1702" y="1807"/>
                  </a:lnTo>
                  <a:lnTo>
                    <a:pt x="1702" y="1807"/>
                  </a:lnTo>
                  <a:lnTo>
                    <a:pt x="1678" y="1805"/>
                  </a:lnTo>
                  <a:lnTo>
                    <a:pt x="1656" y="1799"/>
                  </a:lnTo>
                  <a:lnTo>
                    <a:pt x="1638" y="1787"/>
                  </a:lnTo>
                  <a:lnTo>
                    <a:pt x="1620" y="1773"/>
                  </a:lnTo>
                  <a:lnTo>
                    <a:pt x="1606" y="1755"/>
                  </a:lnTo>
                  <a:lnTo>
                    <a:pt x="1596" y="1735"/>
                  </a:lnTo>
                  <a:lnTo>
                    <a:pt x="1588" y="1711"/>
                  </a:lnTo>
                  <a:lnTo>
                    <a:pt x="1584" y="1687"/>
                  </a:lnTo>
                  <a:lnTo>
                    <a:pt x="1584" y="1687"/>
                  </a:lnTo>
                  <a:lnTo>
                    <a:pt x="1570" y="1521"/>
                  </a:lnTo>
                  <a:lnTo>
                    <a:pt x="1560" y="1439"/>
                  </a:lnTo>
                  <a:lnTo>
                    <a:pt x="1554" y="1397"/>
                  </a:lnTo>
                  <a:lnTo>
                    <a:pt x="1546" y="1357"/>
                  </a:lnTo>
                  <a:lnTo>
                    <a:pt x="1546" y="1357"/>
                  </a:lnTo>
                  <a:lnTo>
                    <a:pt x="1534" y="1303"/>
                  </a:lnTo>
                  <a:lnTo>
                    <a:pt x="1518" y="1251"/>
                  </a:lnTo>
                  <a:lnTo>
                    <a:pt x="1502" y="1199"/>
                  </a:lnTo>
                  <a:lnTo>
                    <a:pt x="1482" y="1147"/>
                  </a:lnTo>
                  <a:lnTo>
                    <a:pt x="1462" y="1097"/>
                  </a:lnTo>
                  <a:lnTo>
                    <a:pt x="1438" y="1047"/>
                  </a:lnTo>
                  <a:lnTo>
                    <a:pt x="1414" y="999"/>
                  </a:lnTo>
                  <a:lnTo>
                    <a:pt x="1386" y="953"/>
                  </a:lnTo>
                  <a:lnTo>
                    <a:pt x="1358" y="905"/>
                  </a:lnTo>
                  <a:lnTo>
                    <a:pt x="1328" y="861"/>
                  </a:lnTo>
                  <a:lnTo>
                    <a:pt x="1296" y="817"/>
                  </a:lnTo>
                  <a:lnTo>
                    <a:pt x="1264" y="773"/>
                  </a:lnTo>
                  <a:lnTo>
                    <a:pt x="1228" y="733"/>
                  </a:lnTo>
                  <a:lnTo>
                    <a:pt x="1192" y="691"/>
                  </a:lnTo>
                  <a:lnTo>
                    <a:pt x="1154" y="654"/>
                  </a:lnTo>
                  <a:lnTo>
                    <a:pt x="1114" y="616"/>
                  </a:lnTo>
                  <a:lnTo>
                    <a:pt x="1074" y="580"/>
                  </a:lnTo>
                  <a:lnTo>
                    <a:pt x="1032" y="546"/>
                  </a:lnTo>
                  <a:lnTo>
                    <a:pt x="988" y="512"/>
                  </a:lnTo>
                  <a:lnTo>
                    <a:pt x="944" y="482"/>
                  </a:lnTo>
                  <a:lnTo>
                    <a:pt x="898" y="452"/>
                  </a:lnTo>
                  <a:lnTo>
                    <a:pt x="852" y="424"/>
                  </a:lnTo>
                  <a:lnTo>
                    <a:pt x="804" y="398"/>
                  </a:lnTo>
                  <a:lnTo>
                    <a:pt x="756" y="374"/>
                  </a:lnTo>
                  <a:lnTo>
                    <a:pt x="706" y="350"/>
                  </a:lnTo>
                  <a:lnTo>
                    <a:pt x="656" y="330"/>
                  </a:lnTo>
                  <a:lnTo>
                    <a:pt x="604" y="310"/>
                  </a:lnTo>
                  <a:lnTo>
                    <a:pt x="552" y="294"/>
                  </a:lnTo>
                  <a:lnTo>
                    <a:pt x="500" y="280"/>
                  </a:lnTo>
                  <a:lnTo>
                    <a:pt x="446" y="266"/>
                  </a:lnTo>
                  <a:lnTo>
                    <a:pt x="392" y="256"/>
                  </a:lnTo>
                  <a:lnTo>
                    <a:pt x="338" y="248"/>
                  </a:lnTo>
                  <a:lnTo>
                    <a:pt x="338" y="248"/>
                  </a:lnTo>
                  <a:lnTo>
                    <a:pt x="284" y="242"/>
                  </a:lnTo>
                  <a:lnTo>
                    <a:pt x="228" y="238"/>
                  </a:lnTo>
                  <a:lnTo>
                    <a:pt x="120" y="232"/>
                  </a:lnTo>
                  <a:lnTo>
                    <a:pt x="120" y="232"/>
                  </a:lnTo>
                  <a:lnTo>
                    <a:pt x="100" y="230"/>
                  </a:lnTo>
                  <a:lnTo>
                    <a:pt x="82" y="226"/>
                  </a:lnTo>
                  <a:lnTo>
                    <a:pt x="64" y="218"/>
                  </a:lnTo>
                  <a:lnTo>
                    <a:pt x="50" y="210"/>
                  </a:lnTo>
                  <a:lnTo>
                    <a:pt x="36" y="198"/>
                  </a:lnTo>
                  <a:lnTo>
                    <a:pt x="24" y="186"/>
                  </a:lnTo>
                  <a:lnTo>
                    <a:pt x="14" y="172"/>
                  </a:lnTo>
                  <a:lnTo>
                    <a:pt x="8" y="156"/>
                  </a:lnTo>
                  <a:lnTo>
                    <a:pt x="8" y="156"/>
                  </a:lnTo>
                  <a:lnTo>
                    <a:pt x="2" y="138"/>
                  </a:lnTo>
                  <a:lnTo>
                    <a:pt x="0" y="120"/>
                  </a:lnTo>
                  <a:lnTo>
                    <a:pt x="0" y="102"/>
                  </a:lnTo>
                  <a:lnTo>
                    <a:pt x="4" y="84"/>
                  </a:lnTo>
                  <a:lnTo>
                    <a:pt x="10" y="68"/>
                  </a:lnTo>
                  <a:lnTo>
                    <a:pt x="18" y="52"/>
                  </a:lnTo>
                  <a:lnTo>
                    <a:pt x="30" y="38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60" y="16"/>
                  </a:lnTo>
                  <a:lnTo>
                    <a:pt x="80" y="8"/>
                  </a:lnTo>
                  <a:lnTo>
                    <a:pt x="100" y="2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82" y="0"/>
                  </a:lnTo>
                  <a:lnTo>
                    <a:pt x="244" y="2"/>
                  </a:lnTo>
                  <a:lnTo>
                    <a:pt x="306" y="6"/>
                  </a:lnTo>
                  <a:lnTo>
                    <a:pt x="368" y="14"/>
                  </a:lnTo>
                  <a:lnTo>
                    <a:pt x="428" y="22"/>
                  </a:lnTo>
                  <a:lnTo>
                    <a:pt x="488" y="34"/>
                  </a:lnTo>
                  <a:lnTo>
                    <a:pt x="546" y="48"/>
                  </a:lnTo>
                  <a:lnTo>
                    <a:pt x="606" y="64"/>
                  </a:lnTo>
                  <a:lnTo>
                    <a:pt x="664" y="82"/>
                  </a:lnTo>
                  <a:lnTo>
                    <a:pt x="720" y="102"/>
                  </a:lnTo>
                  <a:lnTo>
                    <a:pt x="776" y="124"/>
                  </a:lnTo>
                  <a:lnTo>
                    <a:pt x="832" y="148"/>
                  </a:lnTo>
                  <a:lnTo>
                    <a:pt x="888" y="176"/>
                  </a:lnTo>
                  <a:lnTo>
                    <a:pt x="942" y="206"/>
                  </a:lnTo>
                  <a:lnTo>
                    <a:pt x="996" y="236"/>
                  </a:lnTo>
                  <a:lnTo>
                    <a:pt x="1048" y="270"/>
                  </a:lnTo>
                  <a:lnTo>
                    <a:pt x="1048" y="270"/>
                  </a:lnTo>
                  <a:lnTo>
                    <a:pt x="1126" y="324"/>
                  </a:lnTo>
                  <a:lnTo>
                    <a:pt x="1198" y="380"/>
                  </a:lnTo>
                  <a:lnTo>
                    <a:pt x="1268" y="440"/>
                  </a:lnTo>
                  <a:lnTo>
                    <a:pt x="1334" y="502"/>
                  </a:lnTo>
                  <a:lnTo>
                    <a:pt x="1394" y="566"/>
                  </a:lnTo>
                  <a:lnTo>
                    <a:pt x="1452" y="632"/>
                  </a:lnTo>
                  <a:lnTo>
                    <a:pt x="1504" y="701"/>
                  </a:lnTo>
                  <a:lnTo>
                    <a:pt x="1554" y="773"/>
                  </a:lnTo>
                  <a:lnTo>
                    <a:pt x="1598" y="847"/>
                  </a:lnTo>
                  <a:lnTo>
                    <a:pt x="1640" y="925"/>
                  </a:lnTo>
                  <a:lnTo>
                    <a:pt x="1676" y="1005"/>
                  </a:lnTo>
                  <a:lnTo>
                    <a:pt x="1710" y="1087"/>
                  </a:lnTo>
                  <a:lnTo>
                    <a:pt x="1738" y="1173"/>
                  </a:lnTo>
                  <a:lnTo>
                    <a:pt x="1764" y="1261"/>
                  </a:lnTo>
                  <a:lnTo>
                    <a:pt x="1784" y="1351"/>
                  </a:lnTo>
                  <a:lnTo>
                    <a:pt x="1802" y="1443"/>
                  </a:lnTo>
                  <a:lnTo>
                    <a:pt x="1802" y="1443"/>
                  </a:lnTo>
                  <a:lnTo>
                    <a:pt x="1808" y="1485"/>
                  </a:lnTo>
                  <a:lnTo>
                    <a:pt x="1812" y="1527"/>
                  </a:lnTo>
                  <a:lnTo>
                    <a:pt x="1818" y="1611"/>
                  </a:lnTo>
                  <a:lnTo>
                    <a:pt x="1818" y="1611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9D3E4B54-5B2C-49B1-B9EC-810CB003F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" y="1007"/>
              <a:ext cx="1258" cy="1249"/>
            </a:xfrm>
            <a:custGeom>
              <a:avLst/>
              <a:gdLst>
                <a:gd name="T0" fmla="*/ 168 w 1258"/>
                <a:gd name="T1" fmla="*/ 0 h 1249"/>
                <a:gd name="T2" fmla="*/ 260 w 1258"/>
                <a:gd name="T3" fmla="*/ 6 h 1249"/>
                <a:gd name="T4" fmla="*/ 352 w 1258"/>
                <a:gd name="T5" fmla="*/ 20 h 1249"/>
                <a:gd name="T6" fmla="*/ 440 w 1258"/>
                <a:gd name="T7" fmla="*/ 40 h 1249"/>
                <a:gd name="T8" fmla="*/ 526 w 1258"/>
                <a:gd name="T9" fmla="*/ 70 h 1249"/>
                <a:gd name="T10" fmla="*/ 610 w 1258"/>
                <a:gd name="T11" fmla="*/ 106 h 1249"/>
                <a:gd name="T12" fmla="*/ 692 w 1258"/>
                <a:gd name="T13" fmla="*/ 147 h 1249"/>
                <a:gd name="T14" fmla="*/ 768 w 1258"/>
                <a:gd name="T15" fmla="*/ 197 h 1249"/>
                <a:gd name="T16" fmla="*/ 842 w 1258"/>
                <a:gd name="T17" fmla="*/ 251 h 1249"/>
                <a:gd name="T18" fmla="*/ 910 w 1258"/>
                <a:gd name="T19" fmla="*/ 313 h 1249"/>
                <a:gd name="T20" fmla="*/ 974 w 1258"/>
                <a:gd name="T21" fmla="*/ 379 h 1249"/>
                <a:gd name="T22" fmla="*/ 1032 w 1258"/>
                <a:gd name="T23" fmla="*/ 449 h 1249"/>
                <a:gd name="T24" fmla="*/ 1084 w 1258"/>
                <a:gd name="T25" fmla="*/ 525 h 1249"/>
                <a:gd name="T26" fmla="*/ 1130 w 1258"/>
                <a:gd name="T27" fmla="*/ 605 h 1249"/>
                <a:gd name="T28" fmla="*/ 1170 w 1258"/>
                <a:gd name="T29" fmla="*/ 689 h 1249"/>
                <a:gd name="T30" fmla="*/ 1202 w 1258"/>
                <a:gd name="T31" fmla="*/ 775 h 1249"/>
                <a:gd name="T32" fmla="*/ 1226 w 1258"/>
                <a:gd name="T33" fmla="*/ 867 h 1249"/>
                <a:gd name="T34" fmla="*/ 1238 w 1258"/>
                <a:gd name="T35" fmla="*/ 931 h 1249"/>
                <a:gd name="T36" fmla="*/ 1252 w 1258"/>
                <a:gd name="T37" fmla="*/ 1061 h 1249"/>
                <a:gd name="T38" fmla="*/ 1258 w 1258"/>
                <a:gd name="T39" fmla="*/ 1127 h 1249"/>
                <a:gd name="T40" fmla="*/ 1254 w 1258"/>
                <a:gd name="T41" fmla="*/ 1167 h 1249"/>
                <a:gd name="T42" fmla="*/ 1238 w 1258"/>
                <a:gd name="T43" fmla="*/ 1201 h 1249"/>
                <a:gd name="T44" fmla="*/ 1210 w 1258"/>
                <a:gd name="T45" fmla="*/ 1225 h 1249"/>
                <a:gd name="T46" fmla="*/ 1176 w 1258"/>
                <a:gd name="T47" fmla="*/ 1243 h 1249"/>
                <a:gd name="T48" fmla="*/ 1160 w 1258"/>
                <a:gd name="T49" fmla="*/ 1247 h 1249"/>
                <a:gd name="T50" fmla="*/ 1124 w 1258"/>
                <a:gd name="T51" fmla="*/ 1249 h 1249"/>
                <a:gd name="T52" fmla="*/ 1090 w 1258"/>
                <a:gd name="T53" fmla="*/ 1239 h 1249"/>
                <a:gd name="T54" fmla="*/ 1062 w 1258"/>
                <a:gd name="T55" fmla="*/ 1219 h 1249"/>
                <a:gd name="T56" fmla="*/ 1052 w 1258"/>
                <a:gd name="T57" fmla="*/ 1205 h 1249"/>
                <a:gd name="T58" fmla="*/ 1032 w 1258"/>
                <a:gd name="T59" fmla="*/ 1163 h 1249"/>
                <a:gd name="T60" fmla="*/ 1024 w 1258"/>
                <a:gd name="T61" fmla="*/ 1115 h 1249"/>
                <a:gd name="T62" fmla="*/ 1020 w 1258"/>
                <a:gd name="T63" fmla="*/ 1045 h 1249"/>
                <a:gd name="T64" fmla="*/ 996 w 1258"/>
                <a:gd name="T65" fmla="*/ 911 h 1249"/>
                <a:gd name="T66" fmla="*/ 958 w 1258"/>
                <a:gd name="T67" fmla="*/ 789 h 1249"/>
                <a:gd name="T68" fmla="*/ 904 w 1258"/>
                <a:gd name="T69" fmla="*/ 677 h 1249"/>
                <a:gd name="T70" fmla="*/ 834 w 1258"/>
                <a:gd name="T71" fmla="*/ 575 h 1249"/>
                <a:gd name="T72" fmla="*/ 750 w 1258"/>
                <a:gd name="T73" fmla="*/ 483 h 1249"/>
                <a:gd name="T74" fmla="*/ 650 w 1258"/>
                <a:gd name="T75" fmla="*/ 403 h 1249"/>
                <a:gd name="T76" fmla="*/ 534 w 1258"/>
                <a:gd name="T77" fmla="*/ 333 h 1249"/>
                <a:gd name="T78" fmla="*/ 470 w 1258"/>
                <a:gd name="T79" fmla="*/ 301 h 1249"/>
                <a:gd name="T80" fmla="*/ 388 w 1258"/>
                <a:gd name="T81" fmla="*/ 269 h 1249"/>
                <a:gd name="T82" fmla="*/ 302 w 1258"/>
                <a:gd name="T83" fmla="*/ 249 h 1249"/>
                <a:gd name="T84" fmla="*/ 214 w 1258"/>
                <a:gd name="T85" fmla="*/ 237 h 1249"/>
                <a:gd name="T86" fmla="*/ 124 w 1258"/>
                <a:gd name="T87" fmla="*/ 233 h 1249"/>
                <a:gd name="T88" fmla="*/ 110 w 1258"/>
                <a:gd name="T89" fmla="*/ 231 h 1249"/>
                <a:gd name="T90" fmla="*/ 82 w 1258"/>
                <a:gd name="T91" fmla="*/ 227 h 1249"/>
                <a:gd name="T92" fmla="*/ 58 w 1258"/>
                <a:gd name="T93" fmla="*/ 217 h 1249"/>
                <a:gd name="T94" fmla="*/ 38 w 1258"/>
                <a:gd name="T95" fmla="*/ 203 h 1249"/>
                <a:gd name="T96" fmla="*/ 22 w 1258"/>
                <a:gd name="T97" fmla="*/ 185 h 1249"/>
                <a:gd name="T98" fmla="*/ 10 w 1258"/>
                <a:gd name="T99" fmla="*/ 163 h 1249"/>
                <a:gd name="T100" fmla="*/ 2 w 1258"/>
                <a:gd name="T101" fmla="*/ 139 h 1249"/>
                <a:gd name="T102" fmla="*/ 0 w 1258"/>
                <a:gd name="T103" fmla="*/ 114 h 1249"/>
                <a:gd name="T104" fmla="*/ 2 w 1258"/>
                <a:gd name="T105" fmla="*/ 100 h 1249"/>
                <a:gd name="T106" fmla="*/ 14 w 1258"/>
                <a:gd name="T107" fmla="*/ 60 h 1249"/>
                <a:gd name="T108" fmla="*/ 38 w 1258"/>
                <a:gd name="T109" fmla="*/ 30 h 1249"/>
                <a:gd name="T110" fmla="*/ 72 w 1258"/>
                <a:gd name="T111" fmla="*/ 8 h 1249"/>
                <a:gd name="T112" fmla="*/ 112 w 1258"/>
                <a:gd name="T113" fmla="*/ 0 h 1249"/>
                <a:gd name="T114" fmla="*/ 168 w 1258"/>
                <a:gd name="T115" fmla="*/ 0 h 1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58" h="1249">
                  <a:moveTo>
                    <a:pt x="168" y="0"/>
                  </a:moveTo>
                  <a:lnTo>
                    <a:pt x="168" y="0"/>
                  </a:lnTo>
                  <a:lnTo>
                    <a:pt x="214" y="2"/>
                  </a:lnTo>
                  <a:lnTo>
                    <a:pt x="260" y="6"/>
                  </a:lnTo>
                  <a:lnTo>
                    <a:pt x="306" y="12"/>
                  </a:lnTo>
                  <a:lnTo>
                    <a:pt x="352" y="20"/>
                  </a:lnTo>
                  <a:lnTo>
                    <a:pt x="396" y="30"/>
                  </a:lnTo>
                  <a:lnTo>
                    <a:pt x="440" y="40"/>
                  </a:lnTo>
                  <a:lnTo>
                    <a:pt x="484" y="54"/>
                  </a:lnTo>
                  <a:lnTo>
                    <a:pt x="526" y="70"/>
                  </a:lnTo>
                  <a:lnTo>
                    <a:pt x="568" y="86"/>
                  </a:lnTo>
                  <a:lnTo>
                    <a:pt x="610" y="106"/>
                  </a:lnTo>
                  <a:lnTo>
                    <a:pt x="652" y="126"/>
                  </a:lnTo>
                  <a:lnTo>
                    <a:pt x="692" y="147"/>
                  </a:lnTo>
                  <a:lnTo>
                    <a:pt x="730" y="171"/>
                  </a:lnTo>
                  <a:lnTo>
                    <a:pt x="768" y="197"/>
                  </a:lnTo>
                  <a:lnTo>
                    <a:pt x="806" y="223"/>
                  </a:lnTo>
                  <a:lnTo>
                    <a:pt x="842" y="251"/>
                  </a:lnTo>
                  <a:lnTo>
                    <a:pt x="876" y="281"/>
                  </a:lnTo>
                  <a:lnTo>
                    <a:pt x="910" y="313"/>
                  </a:lnTo>
                  <a:lnTo>
                    <a:pt x="942" y="345"/>
                  </a:lnTo>
                  <a:lnTo>
                    <a:pt x="974" y="379"/>
                  </a:lnTo>
                  <a:lnTo>
                    <a:pt x="1004" y="413"/>
                  </a:lnTo>
                  <a:lnTo>
                    <a:pt x="1032" y="449"/>
                  </a:lnTo>
                  <a:lnTo>
                    <a:pt x="1058" y="487"/>
                  </a:lnTo>
                  <a:lnTo>
                    <a:pt x="1084" y="525"/>
                  </a:lnTo>
                  <a:lnTo>
                    <a:pt x="1108" y="565"/>
                  </a:lnTo>
                  <a:lnTo>
                    <a:pt x="1130" y="605"/>
                  </a:lnTo>
                  <a:lnTo>
                    <a:pt x="1152" y="647"/>
                  </a:lnTo>
                  <a:lnTo>
                    <a:pt x="1170" y="689"/>
                  </a:lnTo>
                  <a:lnTo>
                    <a:pt x="1186" y="731"/>
                  </a:lnTo>
                  <a:lnTo>
                    <a:pt x="1202" y="775"/>
                  </a:lnTo>
                  <a:lnTo>
                    <a:pt x="1216" y="821"/>
                  </a:lnTo>
                  <a:lnTo>
                    <a:pt x="1226" y="867"/>
                  </a:lnTo>
                  <a:lnTo>
                    <a:pt x="1226" y="867"/>
                  </a:lnTo>
                  <a:lnTo>
                    <a:pt x="1238" y="931"/>
                  </a:lnTo>
                  <a:lnTo>
                    <a:pt x="1246" y="995"/>
                  </a:lnTo>
                  <a:lnTo>
                    <a:pt x="1252" y="1061"/>
                  </a:lnTo>
                  <a:lnTo>
                    <a:pt x="1258" y="1127"/>
                  </a:lnTo>
                  <a:lnTo>
                    <a:pt x="1258" y="1127"/>
                  </a:lnTo>
                  <a:lnTo>
                    <a:pt x="1258" y="1147"/>
                  </a:lnTo>
                  <a:lnTo>
                    <a:pt x="1254" y="1167"/>
                  </a:lnTo>
                  <a:lnTo>
                    <a:pt x="1246" y="1185"/>
                  </a:lnTo>
                  <a:lnTo>
                    <a:pt x="1238" y="1201"/>
                  </a:lnTo>
                  <a:lnTo>
                    <a:pt x="1226" y="1215"/>
                  </a:lnTo>
                  <a:lnTo>
                    <a:pt x="1210" y="1225"/>
                  </a:lnTo>
                  <a:lnTo>
                    <a:pt x="1194" y="1235"/>
                  </a:lnTo>
                  <a:lnTo>
                    <a:pt x="1176" y="1243"/>
                  </a:lnTo>
                  <a:lnTo>
                    <a:pt x="1176" y="1243"/>
                  </a:lnTo>
                  <a:lnTo>
                    <a:pt x="1160" y="1247"/>
                  </a:lnTo>
                  <a:lnTo>
                    <a:pt x="1142" y="1249"/>
                  </a:lnTo>
                  <a:lnTo>
                    <a:pt x="1124" y="1249"/>
                  </a:lnTo>
                  <a:lnTo>
                    <a:pt x="1106" y="1245"/>
                  </a:lnTo>
                  <a:lnTo>
                    <a:pt x="1090" y="1239"/>
                  </a:lnTo>
                  <a:lnTo>
                    <a:pt x="1076" y="1231"/>
                  </a:lnTo>
                  <a:lnTo>
                    <a:pt x="1062" y="1219"/>
                  </a:lnTo>
                  <a:lnTo>
                    <a:pt x="1052" y="1205"/>
                  </a:lnTo>
                  <a:lnTo>
                    <a:pt x="1052" y="1205"/>
                  </a:lnTo>
                  <a:lnTo>
                    <a:pt x="1040" y="1185"/>
                  </a:lnTo>
                  <a:lnTo>
                    <a:pt x="1032" y="1163"/>
                  </a:lnTo>
                  <a:lnTo>
                    <a:pt x="1028" y="1139"/>
                  </a:lnTo>
                  <a:lnTo>
                    <a:pt x="1024" y="1115"/>
                  </a:lnTo>
                  <a:lnTo>
                    <a:pt x="1024" y="1115"/>
                  </a:lnTo>
                  <a:lnTo>
                    <a:pt x="1020" y="1045"/>
                  </a:lnTo>
                  <a:lnTo>
                    <a:pt x="1010" y="977"/>
                  </a:lnTo>
                  <a:lnTo>
                    <a:pt x="996" y="911"/>
                  </a:lnTo>
                  <a:lnTo>
                    <a:pt x="978" y="849"/>
                  </a:lnTo>
                  <a:lnTo>
                    <a:pt x="958" y="789"/>
                  </a:lnTo>
                  <a:lnTo>
                    <a:pt x="932" y="731"/>
                  </a:lnTo>
                  <a:lnTo>
                    <a:pt x="904" y="677"/>
                  </a:lnTo>
                  <a:lnTo>
                    <a:pt x="872" y="625"/>
                  </a:lnTo>
                  <a:lnTo>
                    <a:pt x="834" y="575"/>
                  </a:lnTo>
                  <a:lnTo>
                    <a:pt x="794" y="527"/>
                  </a:lnTo>
                  <a:lnTo>
                    <a:pt x="750" y="483"/>
                  </a:lnTo>
                  <a:lnTo>
                    <a:pt x="702" y="441"/>
                  </a:lnTo>
                  <a:lnTo>
                    <a:pt x="650" y="403"/>
                  </a:lnTo>
                  <a:lnTo>
                    <a:pt x="594" y="367"/>
                  </a:lnTo>
                  <a:lnTo>
                    <a:pt x="534" y="333"/>
                  </a:lnTo>
                  <a:lnTo>
                    <a:pt x="470" y="301"/>
                  </a:lnTo>
                  <a:lnTo>
                    <a:pt x="470" y="301"/>
                  </a:lnTo>
                  <a:lnTo>
                    <a:pt x="430" y="283"/>
                  </a:lnTo>
                  <a:lnTo>
                    <a:pt x="388" y="269"/>
                  </a:lnTo>
                  <a:lnTo>
                    <a:pt x="346" y="257"/>
                  </a:lnTo>
                  <a:lnTo>
                    <a:pt x="302" y="249"/>
                  </a:lnTo>
                  <a:lnTo>
                    <a:pt x="258" y="241"/>
                  </a:lnTo>
                  <a:lnTo>
                    <a:pt x="214" y="237"/>
                  </a:lnTo>
                  <a:lnTo>
                    <a:pt x="170" y="233"/>
                  </a:lnTo>
                  <a:lnTo>
                    <a:pt x="124" y="233"/>
                  </a:lnTo>
                  <a:lnTo>
                    <a:pt x="124" y="233"/>
                  </a:lnTo>
                  <a:lnTo>
                    <a:pt x="110" y="231"/>
                  </a:lnTo>
                  <a:lnTo>
                    <a:pt x="96" y="231"/>
                  </a:lnTo>
                  <a:lnTo>
                    <a:pt x="82" y="227"/>
                  </a:lnTo>
                  <a:lnTo>
                    <a:pt x="70" y="223"/>
                  </a:lnTo>
                  <a:lnTo>
                    <a:pt x="58" y="217"/>
                  </a:lnTo>
                  <a:lnTo>
                    <a:pt x="48" y="209"/>
                  </a:lnTo>
                  <a:lnTo>
                    <a:pt x="38" y="203"/>
                  </a:lnTo>
                  <a:lnTo>
                    <a:pt x="30" y="193"/>
                  </a:lnTo>
                  <a:lnTo>
                    <a:pt x="22" y="185"/>
                  </a:lnTo>
                  <a:lnTo>
                    <a:pt x="14" y="173"/>
                  </a:lnTo>
                  <a:lnTo>
                    <a:pt x="10" y="163"/>
                  </a:lnTo>
                  <a:lnTo>
                    <a:pt x="6" y="151"/>
                  </a:lnTo>
                  <a:lnTo>
                    <a:pt x="2" y="139"/>
                  </a:lnTo>
                  <a:lnTo>
                    <a:pt x="0" y="128"/>
                  </a:lnTo>
                  <a:lnTo>
                    <a:pt x="0" y="114"/>
                  </a:lnTo>
                  <a:lnTo>
                    <a:pt x="2" y="100"/>
                  </a:lnTo>
                  <a:lnTo>
                    <a:pt x="2" y="100"/>
                  </a:lnTo>
                  <a:lnTo>
                    <a:pt x="6" y="80"/>
                  </a:lnTo>
                  <a:lnTo>
                    <a:pt x="14" y="60"/>
                  </a:lnTo>
                  <a:lnTo>
                    <a:pt x="24" y="44"/>
                  </a:lnTo>
                  <a:lnTo>
                    <a:pt x="38" y="30"/>
                  </a:lnTo>
                  <a:lnTo>
                    <a:pt x="54" y="18"/>
                  </a:lnTo>
                  <a:lnTo>
                    <a:pt x="72" y="8"/>
                  </a:lnTo>
                  <a:lnTo>
                    <a:pt x="92" y="4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68" y="0"/>
                  </a:lnTo>
                  <a:lnTo>
                    <a:pt x="168" y="0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8B97D4C-74AD-43B9-BD9F-CEC8ABEEDD5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25506" y="1366684"/>
            <a:ext cx="2069906" cy="884011"/>
            <a:chOff x="2023" y="1384"/>
            <a:chExt cx="3634" cy="1552"/>
          </a:xfrm>
          <a:solidFill>
            <a:schemeClr val="bg1"/>
          </a:solidFill>
        </p:grpSpPr>
        <p:sp>
          <p:nvSpPr>
            <p:cNvPr id="46" name="Freeform 5">
              <a:extLst>
                <a:ext uri="{FF2B5EF4-FFF2-40B4-BE49-F238E27FC236}">
                  <a16:creationId xmlns:a16="http://schemas.microsoft.com/office/drawing/2014/main" id="{FE41AFF0-EEA3-4A66-BB66-A543366A28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82" y="1882"/>
              <a:ext cx="374" cy="556"/>
            </a:xfrm>
            <a:custGeom>
              <a:avLst/>
              <a:gdLst>
                <a:gd name="T0" fmla="*/ 374 w 374"/>
                <a:gd name="T1" fmla="*/ 0 h 556"/>
                <a:gd name="T2" fmla="*/ 336 w 374"/>
                <a:gd name="T3" fmla="*/ 116 h 556"/>
                <a:gd name="T4" fmla="*/ 146 w 374"/>
                <a:gd name="T5" fmla="*/ 116 h 556"/>
                <a:gd name="T6" fmla="*/ 146 w 374"/>
                <a:gd name="T7" fmla="*/ 234 h 556"/>
                <a:gd name="T8" fmla="*/ 342 w 374"/>
                <a:gd name="T9" fmla="*/ 234 h 556"/>
                <a:gd name="T10" fmla="*/ 306 w 374"/>
                <a:gd name="T11" fmla="*/ 346 h 556"/>
                <a:gd name="T12" fmla="*/ 146 w 374"/>
                <a:gd name="T13" fmla="*/ 346 h 556"/>
                <a:gd name="T14" fmla="*/ 146 w 374"/>
                <a:gd name="T15" fmla="*/ 556 h 556"/>
                <a:gd name="T16" fmla="*/ 0 w 374"/>
                <a:gd name="T17" fmla="*/ 556 h 556"/>
                <a:gd name="T18" fmla="*/ 0 w 374"/>
                <a:gd name="T19" fmla="*/ 0 h 556"/>
                <a:gd name="T20" fmla="*/ 374 w 374"/>
                <a:gd name="T21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4" h="556">
                  <a:moveTo>
                    <a:pt x="374" y="0"/>
                  </a:moveTo>
                  <a:lnTo>
                    <a:pt x="336" y="116"/>
                  </a:lnTo>
                  <a:lnTo>
                    <a:pt x="146" y="116"/>
                  </a:lnTo>
                  <a:lnTo>
                    <a:pt x="146" y="234"/>
                  </a:lnTo>
                  <a:lnTo>
                    <a:pt x="342" y="234"/>
                  </a:lnTo>
                  <a:lnTo>
                    <a:pt x="306" y="346"/>
                  </a:lnTo>
                  <a:lnTo>
                    <a:pt x="146" y="346"/>
                  </a:lnTo>
                  <a:lnTo>
                    <a:pt x="146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37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8C3185E8-A128-4BE3-8672-DFDF083AB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0" y="1882"/>
              <a:ext cx="372" cy="556"/>
            </a:xfrm>
            <a:custGeom>
              <a:avLst/>
              <a:gdLst>
                <a:gd name="T0" fmla="*/ 372 w 372"/>
                <a:gd name="T1" fmla="*/ 0 h 556"/>
                <a:gd name="T2" fmla="*/ 334 w 372"/>
                <a:gd name="T3" fmla="*/ 116 h 556"/>
                <a:gd name="T4" fmla="*/ 144 w 372"/>
                <a:gd name="T5" fmla="*/ 116 h 556"/>
                <a:gd name="T6" fmla="*/ 144 w 372"/>
                <a:gd name="T7" fmla="*/ 234 h 556"/>
                <a:gd name="T8" fmla="*/ 340 w 372"/>
                <a:gd name="T9" fmla="*/ 234 h 556"/>
                <a:gd name="T10" fmla="*/ 304 w 372"/>
                <a:gd name="T11" fmla="*/ 346 h 556"/>
                <a:gd name="T12" fmla="*/ 144 w 372"/>
                <a:gd name="T13" fmla="*/ 346 h 556"/>
                <a:gd name="T14" fmla="*/ 144 w 372"/>
                <a:gd name="T15" fmla="*/ 556 h 556"/>
                <a:gd name="T16" fmla="*/ 0 w 372"/>
                <a:gd name="T17" fmla="*/ 556 h 556"/>
                <a:gd name="T18" fmla="*/ 0 w 372"/>
                <a:gd name="T19" fmla="*/ 0 h 556"/>
                <a:gd name="T20" fmla="*/ 372 w 372"/>
                <a:gd name="T21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56">
                  <a:moveTo>
                    <a:pt x="372" y="0"/>
                  </a:moveTo>
                  <a:lnTo>
                    <a:pt x="334" y="116"/>
                  </a:lnTo>
                  <a:lnTo>
                    <a:pt x="144" y="116"/>
                  </a:lnTo>
                  <a:lnTo>
                    <a:pt x="144" y="234"/>
                  </a:lnTo>
                  <a:lnTo>
                    <a:pt x="340" y="234"/>
                  </a:lnTo>
                  <a:lnTo>
                    <a:pt x="304" y="346"/>
                  </a:lnTo>
                  <a:lnTo>
                    <a:pt x="144" y="346"/>
                  </a:lnTo>
                  <a:lnTo>
                    <a:pt x="144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AB1B05FF-A608-481C-A02F-C5F0D95A61B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36" y="1882"/>
              <a:ext cx="513" cy="556"/>
            </a:xfrm>
            <a:custGeom>
              <a:avLst/>
              <a:gdLst>
                <a:gd name="T0" fmla="*/ 339 w 513"/>
                <a:gd name="T1" fmla="*/ 458 h 556"/>
                <a:gd name="T2" fmla="*/ 165 w 513"/>
                <a:gd name="T3" fmla="*/ 458 h 556"/>
                <a:gd name="T4" fmla="*/ 137 w 513"/>
                <a:gd name="T5" fmla="*/ 556 h 556"/>
                <a:gd name="T6" fmla="*/ 0 w 513"/>
                <a:gd name="T7" fmla="*/ 556 h 556"/>
                <a:gd name="T8" fmla="*/ 175 w 513"/>
                <a:gd name="T9" fmla="*/ 0 h 556"/>
                <a:gd name="T10" fmla="*/ 331 w 513"/>
                <a:gd name="T11" fmla="*/ 0 h 556"/>
                <a:gd name="T12" fmla="*/ 513 w 513"/>
                <a:gd name="T13" fmla="*/ 556 h 556"/>
                <a:gd name="T14" fmla="*/ 365 w 513"/>
                <a:gd name="T15" fmla="*/ 556 h 556"/>
                <a:gd name="T16" fmla="*/ 339 w 513"/>
                <a:gd name="T17" fmla="*/ 458 h 556"/>
                <a:gd name="T18" fmla="*/ 187 w 513"/>
                <a:gd name="T19" fmla="*/ 346 h 556"/>
                <a:gd name="T20" fmla="*/ 313 w 513"/>
                <a:gd name="T21" fmla="*/ 346 h 556"/>
                <a:gd name="T22" fmla="*/ 253 w 513"/>
                <a:gd name="T23" fmla="*/ 136 h 556"/>
                <a:gd name="T24" fmla="*/ 187 w 513"/>
                <a:gd name="T25" fmla="*/ 34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3" h="556">
                  <a:moveTo>
                    <a:pt x="339" y="458"/>
                  </a:moveTo>
                  <a:lnTo>
                    <a:pt x="165" y="458"/>
                  </a:lnTo>
                  <a:lnTo>
                    <a:pt x="137" y="556"/>
                  </a:lnTo>
                  <a:lnTo>
                    <a:pt x="0" y="556"/>
                  </a:lnTo>
                  <a:lnTo>
                    <a:pt x="175" y="0"/>
                  </a:lnTo>
                  <a:lnTo>
                    <a:pt x="331" y="0"/>
                  </a:lnTo>
                  <a:lnTo>
                    <a:pt x="513" y="556"/>
                  </a:lnTo>
                  <a:lnTo>
                    <a:pt x="365" y="556"/>
                  </a:lnTo>
                  <a:lnTo>
                    <a:pt x="339" y="458"/>
                  </a:lnTo>
                  <a:close/>
                  <a:moveTo>
                    <a:pt x="187" y="346"/>
                  </a:moveTo>
                  <a:lnTo>
                    <a:pt x="313" y="346"/>
                  </a:lnTo>
                  <a:lnTo>
                    <a:pt x="253" y="136"/>
                  </a:lnTo>
                  <a:lnTo>
                    <a:pt x="187" y="3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59D1D74F-9892-4686-963D-6E48BAE012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" y="1882"/>
              <a:ext cx="440" cy="556"/>
            </a:xfrm>
            <a:custGeom>
              <a:avLst/>
              <a:gdLst>
                <a:gd name="T0" fmla="*/ 418 w 440"/>
                <a:gd name="T1" fmla="*/ 188 h 556"/>
                <a:gd name="T2" fmla="*/ 412 w 440"/>
                <a:gd name="T3" fmla="*/ 244 h 556"/>
                <a:gd name="T4" fmla="*/ 406 w 440"/>
                <a:gd name="T5" fmla="*/ 268 h 556"/>
                <a:gd name="T6" fmla="*/ 396 w 440"/>
                <a:gd name="T7" fmla="*/ 288 h 556"/>
                <a:gd name="T8" fmla="*/ 366 w 440"/>
                <a:gd name="T9" fmla="*/ 320 h 556"/>
                <a:gd name="T10" fmla="*/ 348 w 440"/>
                <a:gd name="T11" fmla="*/ 334 h 556"/>
                <a:gd name="T12" fmla="*/ 440 w 440"/>
                <a:gd name="T13" fmla="*/ 556 h 556"/>
                <a:gd name="T14" fmla="*/ 188 w 440"/>
                <a:gd name="T15" fmla="*/ 346 h 556"/>
                <a:gd name="T16" fmla="*/ 142 w 440"/>
                <a:gd name="T17" fmla="*/ 556 h 556"/>
                <a:gd name="T18" fmla="*/ 0 w 440"/>
                <a:gd name="T19" fmla="*/ 0 h 556"/>
                <a:gd name="T20" fmla="*/ 242 w 440"/>
                <a:gd name="T21" fmla="*/ 0 h 556"/>
                <a:gd name="T22" fmla="*/ 288 w 440"/>
                <a:gd name="T23" fmla="*/ 4 h 556"/>
                <a:gd name="T24" fmla="*/ 324 w 440"/>
                <a:gd name="T25" fmla="*/ 14 h 556"/>
                <a:gd name="T26" fmla="*/ 340 w 440"/>
                <a:gd name="T27" fmla="*/ 22 h 556"/>
                <a:gd name="T28" fmla="*/ 368 w 440"/>
                <a:gd name="T29" fmla="*/ 40 h 556"/>
                <a:gd name="T30" fmla="*/ 378 w 440"/>
                <a:gd name="T31" fmla="*/ 52 h 556"/>
                <a:gd name="T32" fmla="*/ 396 w 440"/>
                <a:gd name="T33" fmla="*/ 76 h 556"/>
                <a:gd name="T34" fmla="*/ 408 w 440"/>
                <a:gd name="T35" fmla="*/ 106 h 556"/>
                <a:gd name="T36" fmla="*/ 414 w 440"/>
                <a:gd name="T37" fmla="*/ 120 h 556"/>
                <a:gd name="T38" fmla="*/ 418 w 440"/>
                <a:gd name="T39" fmla="*/ 154 h 556"/>
                <a:gd name="T40" fmla="*/ 418 w 440"/>
                <a:gd name="T41" fmla="*/ 188 h 556"/>
                <a:gd name="T42" fmla="*/ 216 w 440"/>
                <a:gd name="T43" fmla="*/ 250 h 556"/>
                <a:gd name="T44" fmla="*/ 230 w 440"/>
                <a:gd name="T45" fmla="*/ 248 h 556"/>
                <a:gd name="T46" fmla="*/ 254 w 440"/>
                <a:gd name="T47" fmla="*/ 240 h 556"/>
                <a:gd name="T48" fmla="*/ 262 w 440"/>
                <a:gd name="T49" fmla="*/ 234 h 556"/>
                <a:gd name="T50" fmla="*/ 274 w 440"/>
                <a:gd name="T51" fmla="*/ 214 h 556"/>
                <a:gd name="T52" fmla="*/ 278 w 440"/>
                <a:gd name="T53" fmla="*/ 188 h 556"/>
                <a:gd name="T54" fmla="*/ 278 w 440"/>
                <a:gd name="T55" fmla="*/ 176 h 556"/>
                <a:gd name="T56" fmla="*/ 274 w 440"/>
                <a:gd name="T57" fmla="*/ 150 h 556"/>
                <a:gd name="T58" fmla="*/ 262 w 440"/>
                <a:gd name="T59" fmla="*/ 130 h 556"/>
                <a:gd name="T60" fmla="*/ 244 w 440"/>
                <a:gd name="T61" fmla="*/ 120 h 556"/>
                <a:gd name="T62" fmla="*/ 216 w 440"/>
                <a:gd name="T63" fmla="*/ 116 h 556"/>
                <a:gd name="T64" fmla="*/ 142 w 440"/>
                <a:gd name="T65" fmla="*/ 25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40" h="556">
                  <a:moveTo>
                    <a:pt x="418" y="188"/>
                  </a:moveTo>
                  <a:lnTo>
                    <a:pt x="418" y="188"/>
                  </a:lnTo>
                  <a:lnTo>
                    <a:pt x="416" y="218"/>
                  </a:lnTo>
                  <a:lnTo>
                    <a:pt x="412" y="244"/>
                  </a:lnTo>
                  <a:lnTo>
                    <a:pt x="412" y="244"/>
                  </a:lnTo>
                  <a:lnTo>
                    <a:pt x="406" y="268"/>
                  </a:lnTo>
                  <a:lnTo>
                    <a:pt x="396" y="288"/>
                  </a:lnTo>
                  <a:lnTo>
                    <a:pt x="396" y="288"/>
                  </a:lnTo>
                  <a:lnTo>
                    <a:pt x="382" y="306"/>
                  </a:lnTo>
                  <a:lnTo>
                    <a:pt x="366" y="320"/>
                  </a:lnTo>
                  <a:lnTo>
                    <a:pt x="366" y="320"/>
                  </a:lnTo>
                  <a:lnTo>
                    <a:pt x="348" y="334"/>
                  </a:lnTo>
                  <a:lnTo>
                    <a:pt x="324" y="346"/>
                  </a:lnTo>
                  <a:lnTo>
                    <a:pt x="440" y="556"/>
                  </a:lnTo>
                  <a:lnTo>
                    <a:pt x="286" y="556"/>
                  </a:lnTo>
                  <a:lnTo>
                    <a:pt x="188" y="346"/>
                  </a:lnTo>
                  <a:lnTo>
                    <a:pt x="142" y="346"/>
                  </a:lnTo>
                  <a:lnTo>
                    <a:pt x="142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66" y="2"/>
                  </a:lnTo>
                  <a:lnTo>
                    <a:pt x="288" y="4"/>
                  </a:lnTo>
                  <a:lnTo>
                    <a:pt x="308" y="8"/>
                  </a:lnTo>
                  <a:lnTo>
                    <a:pt x="324" y="14"/>
                  </a:lnTo>
                  <a:lnTo>
                    <a:pt x="324" y="14"/>
                  </a:lnTo>
                  <a:lnTo>
                    <a:pt x="340" y="22"/>
                  </a:lnTo>
                  <a:lnTo>
                    <a:pt x="356" y="30"/>
                  </a:lnTo>
                  <a:lnTo>
                    <a:pt x="368" y="40"/>
                  </a:lnTo>
                  <a:lnTo>
                    <a:pt x="378" y="52"/>
                  </a:lnTo>
                  <a:lnTo>
                    <a:pt x="378" y="52"/>
                  </a:lnTo>
                  <a:lnTo>
                    <a:pt x="388" y="64"/>
                  </a:lnTo>
                  <a:lnTo>
                    <a:pt x="396" y="76"/>
                  </a:lnTo>
                  <a:lnTo>
                    <a:pt x="404" y="90"/>
                  </a:lnTo>
                  <a:lnTo>
                    <a:pt x="408" y="106"/>
                  </a:lnTo>
                  <a:lnTo>
                    <a:pt x="408" y="106"/>
                  </a:lnTo>
                  <a:lnTo>
                    <a:pt x="414" y="120"/>
                  </a:lnTo>
                  <a:lnTo>
                    <a:pt x="416" y="138"/>
                  </a:lnTo>
                  <a:lnTo>
                    <a:pt x="418" y="154"/>
                  </a:lnTo>
                  <a:lnTo>
                    <a:pt x="418" y="172"/>
                  </a:lnTo>
                  <a:lnTo>
                    <a:pt x="418" y="188"/>
                  </a:lnTo>
                  <a:close/>
                  <a:moveTo>
                    <a:pt x="142" y="250"/>
                  </a:moveTo>
                  <a:lnTo>
                    <a:pt x="216" y="250"/>
                  </a:lnTo>
                  <a:lnTo>
                    <a:pt x="216" y="250"/>
                  </a:lnTo>
                  <a:lnTo>
                    <a:pt x="230" y="248"/>
                  </a:lnTo>
                  <a:lnTo>
                    <a:pt x="242" y="246"/>
                  </a:lnTo>
                  <a:lnTo>
                    <a:pt x="254" y="240"/>
                  </a:lnTo>
                  <a:lnTo>
                    <a:pt x="262" y="234"/>
                  </a:lnTo>
                  <a:lnTo>
                    <a:pt x="262" y="234"/>
                  </a:lnTo>
                  <a:lnTo>
                    <a:pt x="270" y="226"/>
                  </a:lnTo>
                  <a:lnTo>
                    <a:pt x="274" y="214"/>
                  </a:lnTo>
                  <a:lnTo>
                    <a:pt x="278" y="202"/>
                  </a:lnTo>
                  <a:lnTo>
                    <a:pt x="278" y="188"/>
                  </a:lnTo>
                  <a:lnTo>
                    <a:pt x="278" y="176"/>
                  </a:lnTo>
                  <a:lnTo>
                    <a:pt x="278" y="176"/>
                  </a:lnTo>
                  <a:lnTo>
                    <a:pt x="278" y="162"/>
                  </a:lnTo>
                  <a:lnTo>
                    <a:pt x="274" y="150"/>
                  </a:lnTo>
                  <a:lnTo>
                    <a:pt x="270" y="140"/>
                  </a:lnTo>
                  <a:lnTo>
                    <a:pt x="262" y="130"/>
                  </a:lnTo>
                  <a:lnTo>
                    <a:pt x="254" y="124"/>
                  </a:lnTo>
                  <a:lnTo>
                    <a:pt x="244" y="120"/>
                  </a:lnTo>
                  <a:lnTo>
                    <a:pt x="230" y="116"/>
                  </a:lnTo>
                  <a:lnTo>
                    <a:pt x="216" y="116"/>
                  </a:lnTo>
                  <a:lnTo>
                    <a:pt x="142" y="116"/>
                  </a:lnTo>
                  <a:lnTo>
                    <a:pt x="142" y="2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8C762B11-7FE5-4AEB-98A9-36E0FCE357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23" y="1384"/>
              <a:ext cx="1553" cy="1552"/>
            </a:xfrm>
            <a:custGeom>
              <a:avLst/>
              <a:gdLst>
                <a:gd name="T0" fmla="*/ 778 w 1553"/>
                <a:gd name="T1" fmla="*/ 0 h 1552"/>
                <a:gd name="T2" fmla="*/ 698 w 1553"/>
                <a:gd name="T3" fmla="*/ 4 h 1552"/>
                <a:gd name="T4" fmla="*/ 622 w 1553"/>
                <a:gd name="T5" fmla="*/ 16 h 1552"/>
                <a:gd name="T6" fmla="*/ 546 w 1553"/>
                <a:gd name="T7" fmla="*/ 34 h 1552"/>
                <a:gd name="T8" fmla="*/ 476 w 1553"/>
                <a:gd name="T9" fmla="*/ 62 h 1552"/>
                <a:gd name="T10" fmla="*/ 408 w 1553"/>
                <a:gd name="T11" fmla="*/ 94 h 1552"/>
                <a:gd name="T12" fmla="*/ 344 w 1553"/>
                <a:gd name="T13" fmla="*/ 132 h 1552"/>
                <a:gd name="T14" fmla="*/ 284 w 1553"/>
                <a:gd name="T15" fmla="*/ 178 h 1552"/>
                <a:gd name="T16" fmla="*/ 228 w 1553"/>
                <a:gd name="T17" fmla="*/ 228 h 1552"/>
                <a:gd name="T18" fmla="*/ 178 w 1553"/>
                <a:gd name="T19" fmla="*/ 282 h 1552"/>
                <a:gd name="T20" fmla="*/ 134 w 1553"/>
                <a:gd name="T21" fmla="*/ 342 h 1552"/>
                <a:gd name="T22" fmla="*/ 94 w 1553"/>
                <a:gd name="T23" fmla="*/ 406 h 1552"/>
                <a:gd name="T24" fmla="*/ 62 w 1553"/>
                <a:gd name="T25" fmla="*/ 474 h 1552"/>
                <a:gd name="T26" fmla="*/ 36 w 1553"/>
                <a:gd name="T27" fmla="*/ 546 h 1552"/>
                <a:gd name="T28" fmla="*/ 16 w 1553"/>
                <a:gd name="T29" fmla="*/ 620 h 1552"/>
                <a:gd name="T30" fmla="*/ 4 w 1553"/>
                <a:gd name="T31" fmla="*/ 698 h 1552"/>
                <a:gd name="T32" fmla="*/ 0 w 1553"/>
                <a:gd name="T33" fmla="*/ 778 h 1552"/>
                <a:gd name="T34" fmla="*/ 2 w 1553"/>
                <a:gd name="T35" fmla="*/ 828 h 1552"/>
                <a:gd name="T36" fmla="*/ 16 w 1553"/>
                <a:gd name="T37" fmla="*/ 928 h 1552"/>
                <a:gd name="T38" fmla="*/ 40 w 1553"/>
                <a:gd name="T39" fmla="*/ 1024 h 1552"/>
                <a:gd name="T40" fmla="*/ 78 w 1553"/>
                <a:gd name="T41" fmla="*/ 1114 h 1552"/>
                <a:gd name="T42" fmla="*/ 196 w 1553"/>
                <a:gd name="T43" fmla="*/ 842 h 1552"/>
                <a:gd name="T44" fmla="*/ 214 w 1553"/>
                <a:gd name="T45" fmla="*/ 1312 h 1552"/>
                <a:gd name="T46" fmla="*/ 248 w 1553"/>
                <a:gd name="T47" fmla="*/ 1346 h 1552"/>
                <a:gd name="T48" fmla="*/ 324 w 1553"/>
                <a:gd name="T49" fmla="*/ 1408 h 1552"/>
                <a:gd name="T50" fmla="*/ 540 w 1553"/>
                <a:gd name="T51" fmla="*/ 844 h 1552"/>
                <a:gd name="T52" fmla="*/ 502 w 1553"/>
                <a:gd name="T53" fmla="*/ 1504 h 1552"/>
                <a:gd name="T54" fmla="*/ 544 w 1553"/>
                <a:gd name="T55" fmla="*/ 1518 h 1552"/>
                <a:gd name="T56" fmla="*/ 630 w 1553"/>
                <a:gd name="T57" fmla="*/ 1540 h 1552"/>
                <a:gd name="T58" fmla="*/ 886 w 1553"/>
                <a:gd name="T59" fmla="*/ 844 h 1552"/>
                <a:gd name="T60" fmla="*/ 834 w 1553"/>
                <a:gd name="T61" fmla="*/ 1552 h 1552"/>
                <a:gd name="T62" fmla="*/ 884 w 1553"/>
                <a:gd name="T63" fmla="*/ 1546 h 1552"/>
                <a:gd name="T64" fmla="*/ 983 w 1553"/>
                <a:gd name="T65" fmla="*/ 1526 h 1552"/>
                <a:gd name="T66" fmla="*/ 1231 w 1553"/>
                <a:gd name="T67" fmla="*/ 842 h 1552"/>
                <a:gd name="T68" fmla="*/ 1219 w 1553"/>
                <a:gd name="T69" fmla="*/ 1416 h 1552"/>
                <a:gd name="T70" fmla="*/ 1257 w 1553"/>
                <a:gd name="T71" fmla="*/ 1388 h 1552"/>
                <a:gd name="T72" fmla="*/ 1325 w 1553"/>
                <a:gd name="T73" fmla="*/ 1328 h 1552"/>
                <a:gd name="T74" fmla="*/ 1387 w 1553"/>
                <a:gd name="T75" fmla="*/ 1258 h 1552"/>
                <a:gd name="T76" fmla="*/ 1439 w 1553"/>
                <a:gd name="T77" fmla="*/ 1184 h 1552"/>
                <a:gd name="T78" fmla="*/ 1483 w 1553"/>
                <a:gd name="T79" fmla="*/ 1102 h 1552"/>
                <a:gd name="T80" fmla="*/ 1517 w 1553"/>
                <a:gd name="T81" fmla="*/ 1014 h 1552"/>
                <a:gd name="T82" fmla="*/ 1541 w 1553"/>
                <a:gd name="T83" fmla="*/ 922 h 1552"/>
                <a:gd name="T84" fmla="*/ 1553 w 1553"/>
                <a:gd name="T85" fmla="*/ 826 h 1552"/>
                <a:gd name="T86" fmla="*/ 1553 w 1553"/>
                <a:gd name="T87" fmla="*/ 778 h 1552"/>
                <a:gd name="T88" fmla="*/ 1549 w 1553"/>
                <a:gd name="T89" fmla="*/ 698 h 1552"/>
                <a:gd name="T90" fmla="*/ 1539 w 1553"/>
                <a:gd name="T91" fmla="*/ 620 h 1552"/>
                <a:gd name="T92" fmla="*/ 1519 w 1553"/>
                <a:gd name="T93" fmla="*/ 546 h 1552"/>
                <a:gd name="T94" fmla="*/ 1493 w 1553"/>
                <a:gd name="T95" fmla="*/ 474 h 1552"/>
                <a:gd name="T96" fmla="*/ 1461 w 1553"/>
                <a:gd name="T97" fmla="*/ 406 h 1552"/>
                <a:gd name="T98" fmla="*/ 1421 w 1553"/>
                <a:gd name="T99" fmla="*/ 342 h 1552"/>
                <a:gd name="T100" fmla="*/ 1377 w 1553"/>
                <a:gd name="T101" fmla="*/ 282 h 1552"/>
                <a:gd name="T102" fmla="*/ 1327 w 1553"/>
                <a:gd name="T103" fmla="*/ 228 h 1552"/>
                <a:gd name="T104" fmla="*/ 1271 w 1553"/>
                <a:gd name="T105" fmla="*/ 178 h 1552"/>
                <a:gd name="T106" fmla="*/ 1211 w 1553"/>
                <a:gd name="T107" fmla="*/ 132 h 1552"/>
                <a:gd name="T108" fmla="*/ 1147 w 1553"/>
                <a:gd name="T109" fmla="*/ 94 h 1552"/>
                <a:gd name="T110" fmla="*/ 1079 w 1553"/>
                <a:gd name="T111" fmla="*/ 62 h 1552"/>
                <a:gd name="T112" fmla="*/ 1007 w 1553"/>
                <a:gd name="T113" fmla="*/ 34 h 1552"/>
                <a:gd name="T114" fmla="*/ 933 w 1553"/>
                <a:gd name="T115" fmla="*/ 16 h 1552"/>
                <a:gd name="T116" fmla="*/ 858 w 1553"/>
                <a:gd name="T117" fmla="*/ 4 h 1552"/>
                <a:gd name="T118" fmla="*/ 778 w 1553"/>
                <a:gd name="T119" fmla="*/ 0 h 1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53" h="1552">
                  <a:moveTo>
                    <a:pt x="778" y="0"/>
                  </a:moveTo>
                  <a:lnTo>
                    <a:pt x="778" y="0"/>
                  </a:lnTo>
                  <a:lnTo>
                    <a:pt x="738" y="2"/>
                  </a:lnTo>
                  <a:lnTo>
                    <a:pt x="698" y="4"/>
                  </a:lnTo>
                  <a:lnTo>
                    <a:pt x="660" y="8"/>
                  </a:lnTo>
                  <a:lnTo>
                    <a:pt x="622" y="16"/>
                  </a:lnTo>
                  <a:lnTo>
                    <a:pt x="584" y="24"/>
                  </a:lnTo>
                  <a:lnTo>
                    <a:pt x="546" y="34"/>
                  </a:lnTo>
                  <a:lnTo>
                    <a:pt x="510" y="48"/>
                  </a:lnTo>
                  <a:lnTo>
                    <a:pt x="476" y="62"/>
                  </a:lnTo>
                  <a:lnTo>
                    <a:pt x="440" y="76"/>
                  </a:lnTo>
                  <a:lnTo>
                    <a:pt x="408" y="94"/>
                  </a:lnTo>
                  <a:lnTo>
                    <a:pt x="374" y="112"/>
                  </a:lnTo>
                  <a:lnTo>
                    <a:pt x="344" y="132"/>
                  </a:lnTo>
                  <a:lnTo>
                    <a:pt x="312" y="154"/>
                  </a:lnTo>
                  <a:lnTo>
                    <a:pt x="284" y="178"/>
                  </a:lnTo>
                  <a:lnTo>
                    <a:pt x="256" y="202"/>
                  </a:lnTo>
                  <a:lnTo>
                    <a:pt x="228" y="228"/>
                  </a:lnTo>
                  <a:lnTo>
                    <a:pt x="202" y="254"/>
                  </a:lnTo>
                  <a:lnTo>
                    <a:pt x="178" y="282"/>
                  </a:lnTo>
                  <a:lnTo>
                    <a:pt x="156" y="312"/>
                  </a:lnTo>
                  <a:lnTo>
                    <a:pt x="134" y="342"/>
                  </a:lnTo>
                  <a:lnTo>
                    <a:pt x="114" y="374"/>
                  </a:lnTo>
                  <a:lnTo>
                    <a:pt x="94" y="406"/>
                  </a:lnTo>
                  <a:lnTo>
                    <a:pt x="78" y="440"/>
                  </a:lnTo>
                  <a:lnTo>
                    <a:pt x="62" y="474"/>
                  </a:lnTo>
                  <a:lnTo>
                    <a:pt x="48" y="510"/>
                  </a:lnTo>
                  <a:lnTo>
                    <a:pt x="36" y="546"/>
                  </a:lnTo>
                  <a:lnTo>
                    <a:pt x="26" y="582"/>
                  </a:lnTo>
                  <a:lnTo>
                    <a:pt x="16" y="620"/>
                  </a:lnTo>
                  <a:lnTo>
                    <a:pt x="10" y="658"/>
                  </a:lnTo>
                  <a:lnTo>
                    <a:pt x="4" y="698"/>
                  </a:lnTo>
                  <a:lnTo>
                    <a:pt x="2" y="738"/>
                  </a:lnTo>
                  <a:lnTo>
                    <a:pt x="0" y="778"/>
                  </a:lnTo>
                  <a:lnTo>
                    <a:pt x="0" y="778"/>
                  </a:lnTo>
                  <a:lnTo>
                    <a:pt x="2" y="828"/>
                  </a:lnTo>
                  <a:lnTo>
                    <a:pt x="8" y="880"/>
                  </a:lnTo>
                  <a:lnTo>
                    <a:pt x="16" y="928"/>
                  </a:lnTo>
                  <a:lnTo>
                    <a:pt x="26" y="978"/>
                  </a:lnTo>
                  <a:lnTo>
                    <a:pt x="40" y="1024"/>
                  </a:lnTo>
                  <a:lnTo>
                    <a:pt x="58" y="1070"/>
                  </a:lnTo>
                  <a:lnTo>
                    <a:pt x="78" y="1114"/>
                  </a:lnTo>
                  <a:lnTo>
                    <a:pt x="100" y="1158"/>
                  </a:lnTo>
                  <a:lnTo>
                    <a:pt x="196" y="842"/>
                  </a:lnTo>
                  <a:lnTo>
                    <a:pt x="356" y="842"/>
                  </a:lnTo>
                  <a:lnTo>
                    <a:pt x="214" y="1312"/>
                  </a:lnTo>
                  <a:lnTo>
                    <a:pt x="214" y="1312"/>
                  </a:lnTo>
                  <a:lnTo>
                    <a:pt x="248" y="1346"/>
                  </a:lnTo>
                  <a:lnTo>
                    <a:pt x="286" y="1378"/>
                  </a:lnTo>
                  <a:lnTo>
                    <a:pt x="324" y="1408"/>
                  </a:lnTo>
                  <a:lnTo>
                    <a:pt x="364" y="1434"/>
                  </a:lnTo>
                  <a:lnTo>
                    <a:pt x="540" y="844"/>
                  </a:lnTo>
                  <a:lnTo>
                    <a:pt x="700" y="844"/>
                  </a:lnTo>
                  <a:lnTo>
                    <a:pt x="502" y="1504"/>
                  </a:lnTo>
                  <a:lnTo>
                    <a:pt x="502" y="1504"/>
                  </a:lnTo>
                  <a:lnTo>
                    <a:pt x="544" y="1518"/>
                  </a:lnTo>
                  <a:lnTo>
                    <a:pt x="586" y="1530"/>
                  </a:lnTo>
                  <a:lnTo>
                    <a:pt x="630" y="1540"/>
                  </a:lnTo>
                  <a:lnTo>
                    <a:pt x="674" y="1548"/>
                  </a:lnTo>
                  <a:lnTo>
                    <a:pt x="886" y="844"/>
                  </a:lnTo>
                  <a:lnTo>
                    <a:pt x="1045" y="844"/>
                  </a:lnTo>
                  <a:lnTo>
                    <a:pt x="834" y="1552"/>
                  </a:lnTo>
                  <a:lnTo>
                    <a:pt x="834" y="1552"/>
                  </a:lnTo>
                  <a:lnTo>
                    <a:pt x="884" y="1546"/>
                  </a:lnTo>
                  <a:lnTo>
                    <a:pt x="933" y="1538"/>
                  </a:lnTo>
                  <a:lnTo>
                    <a:pt x="983" y="1526"/>
                  </a:lnTo>
                  <a:lnTo>
                    <a:pt x="1031" y="1512"/>
                  </a:lnTo>
                  <a:lnTo>
                    <a:pt x="1231" y="842"/>
                  </a:lnTo>
                  <a:lnTo>
                    <a:pt x="1391" y="842"/>
                  </a:lnTo>
                  <a:lnTo>
                    <a:pt x="1219" y="1416"/>
                  </a:lnTo>
                  <a:lnTo>
                    <a:pt x="1219" y="1416"/>
                  </a:lnTo>
                  <a:lnTo>
                    <a:pt x="1257" y="1388"/>
                  </a:lnTo>
                  <a:lnTo>
                    <a:pt x="1291" y="1358"/>
                  </a:lnTo>
                  <a:lnTo>
                    <a:pt x="1325" y="1328"/>
                  </a:lnTo>
                  <a:lnTo>
                    <a:pt x="1357" y="1294"/>
                  </a:lnTo>
                  <a:lnTo>
                    <a:pt x="1387" y="1258"/>
                  </a:lnTo>
                  <a:lnTo>
                    <a:pt x="1415" y="1222"/>
                  </a:lnTo>
                  <a:lnTo>
                    <a:pt x="1439" y="1184"/>
                  </a:lnTo>
                  <a:lnTo>
                    <a:pt x="1463" y="1144"/>
                  </a:lnTo>
                  <a:lnTo>
                    <a:pt x="1483" y="1102"/>
                  </a:lnTo>
                  <a:lnTo>
                    <a:pt x="1501" y="1058"/>
                  </a:lnTo>
                  <a:lnTo>
                    <a:pt x="1517" y="1014"/>
                  </a:lnTo>
                  <a:lnTo>
                    <a:pt x="1531" y="968"/>
                  </a:lnTo>
                  <a:lnTo>
                    <a:pt x="1541" y="922"/>
                  </a:lnTo>
                  <a:lnTo>
                    <a:pt x="1547" y="874"/>
                  </a:lnTo>
                  <a:lnTo>
                    <a:pt x="1553" y="826"/>
                  </a:lnTo>
                  <a:lnTo>
                    <a:pt x="1553" y="778"/>
                  </a:lnTo>
                  <a:lnTo>
                    <a:pt x="1553" y="778"/>
                  </a:lnTo>
                  <a:lnTo>
                    <a:pt x="1553" y="738"/>
                  </a:lnTo>
                  <a:lnTo>
                    <a:pt x="1549" y="698"/>
                  </a:lnTo>
                  <a:lnTo>
                    <a:pt x="1545" y="658"/>
                  </a:lnTo>
                  <a:lnTo>
                    <a:pt x="1539" y="620"/>
                  </a:lnTo>
                  <a:lnTo>
                    <a:pt x="1529" y="582"/>
                  </a:lnTo>
                  <a:lnTo>
                    <a:pt x="1519" y="546"/>
                  </a:lnTo>
                  <a:lnTo>
                    <a:pt x="1507" y="510"/>
                  </a:lnTo>
                  <a:lnTo>
                    <a:pt x="1493" y="474"/>
                  </a:lnTo>
                  <a:lnTo>
                    <a:pt x="1477" y="440"/>
                  </a:lnTo>
                  <a:lnTo>
                    <a:pt x="1461" y="406"/>
                  </a:lnTo>
                  <a:lnTo>
                    <a:pt x="1441" y="374"/>
                  </a:lnTo>
                  <a:lnTo>
                    <a:pt x="1421" y="342"/>
                  </a:lnTo>
                  <a:lnTo>
                    <a:pt x="1399" y="312"/>
                  </a:lnTo>
                  <a:lnTo>
                    <a:pt x="1377" y="282"/>
                  </a:lnTo>
                  <a:lnTo>
                    <a:pt x="1351" y="254"/>
                  </a:lnTo>
                  <a:lnTo>
                    <a:pt x="1327" y="228"/>
                  </a:lnTo>
                  <a:lnTo>
                    <a:pt x="1299" y="202"/>
                  </a:lnTo>
                  <a:lnTo>
                    <a:pt x="1271" y="178"/>
                  </a:lnTo>
                  <a:lnTo>
                    <a:pt x="1241" y="154"/>
                  </a:lnTo>
                  <a:lnTo>
                    <a:pt x="1211" y="132"/>
                  </a:lnTo>
                  <a:lnTo>
                    <a:pt x="1179" y="112"/>
                  </a:lnTo>
                  <a:lnTo>
                    <a:pt x="1147" y="94"/>
                  </a:lnTo>
                  <a:lnTo>
                    <a:pt x="1113" y="76"/>
                  </a:lnTo>
                  <a:lnTo>
                    <a:pt x="1079" y="62"/>
                  </a:lnTo>
                  <a:lnTo>
                    <a:pt x="1043" y="48"/>
                  </a:lnTo>
                  <a:lnTo>
                    <a:pt x="1007" y="34"/>
                  </a:lnTo>
                  <a:lnTo>
                    <a:pt x="971" y="24"/>
                  </a:lnTo>
                  <a:lnTo>
                    <a:pt x="933" y="16"/>
                  </a:lnTo>
                  <a:lnTo>
                    <a:pt x="896" y="8"/>
                  </a:lnTo>
                  <a:lnTo>
                    <a:pt x="858" y="4"/>
                  </a:lnTo>
                  <a:lnTo>
                    <a:pt x="818" y="2"/>
                  </a:lnTo>
                  <a:lnTo>
                    <a:pt x="778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1" name="Flowchart: Data 19">
            <a:extLst>
              <a:ext uri="{FF2B5EF4-FFF2-40B4-BE49-F238E27FC236}">
                <a16:creationId xmlns:a16="http://schemas.microsoft.com/office/drawing/2014/main" id="{EA98FF4D-441D-4DDA-9FD1-DE0239CF0C06}"/>
              </a:ext>
            </a:extLst>
          </p:cNvPr>
          <p:cNvSpPr/>
          <p:nvPr/>
        </p:nvSpPr>
        <p:spPr>
          <a:xfrm>
            <a:off x="7454698" y="3571640"/>
            <a:ext cx="2387794" cy="3286361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117"/>
              <a:gd name="connsiteY0" fmla="*/ 10058 h 10058"/>
              <a:gd name="connsiteX1" fmla="*/ 2117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3731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8117 w 10117"/>
              <a:gd name="connsiteY3" fmla="*/ 10000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7060 w 10117"/>
              <a:gd name="connsiteY3" fmla="*/ 10058 h 10058"/>
              <a:gd name="connsiteX4" fmla="*/ 0 w 10117"/>
              <a:gd name="connsiteY4" fmla="*/ 10058 h 10058"/>
              <a:gd name="connsiteX0" fmla="*/ 0 w 10117"/>
              <a:gd name="connsiteY0" fmla="*/ 10058 h 10058"/>
              <a:gd name="connsiteX1" fmla="*/ 2997 w 10117"/>
              <a:gd name="connsiteY1" fmla="*/ 0 h 10058"/>
              <a:gd name="connsiteX2" fmla="*/ 10117 w 10117"/>
              <a:gd name="connsiteY2" fmla="*/ 0 h 10058"/>
              <a:gd name="connsiteX3" fmla="*/ 6708 w 10117"/>
              <a:gd name="connsiteY3" fmla="*/ 10058 h 10058"/>
              <a:gd name="connsiteX4" fmla="*/ 0 w 10117"/>
              <a:gd name="connsiteY4" fmla="*/ 10058 h 10058"/>
              <a:gd name="connsiteX0" fmla="*/ 0 w 10117"/>
              <a:gd name="connsiteY0" fmla="*/ 10058 h 10116"/>
              <a:gd name="connsiteX1" fmla="*/ 2997 w 10117"/>
              <a:gd name="connsiteY1" fmla="*/ 0 h 10116"/>
              <a:gd name="connsiteX2" fmla="*/ 10117 w 10117"/>
              <a:gd name="connsiteY2" fmla="*/ 0 h 10116"/>
              <a:gd name="connsiteX3" fmla="*/ 6767 w 10117"/>
              <a:gd name="connsiteY3" fmla="*/ 10116 h 10116"/>
              <a:gd name="connsiteX4" fmla="*/ 0 w 10117"/>
              <a:gd name="connsiteY4" fmla="*/ 10058 h 10116"/>
              <a:gd name="connsiteX0" fmla="*/ 0 w 10264"/>
              <a:gd name="connsiteY0" fmla="*/ 10116 h 10116"/>
              <a:gd name="connsiteX1" fmla="*/ 3144 w 10264"/>
              <a:gd name="connsiteY1" fmla="*/ 0 h 10116"/>
              <a:gd name="connsiteX2" fmla="*/ 10264 w 10264"/>
              <a:gd name="connsiteY2" fmla="*/ 0 h 10116"/>
              <a:gd name="connsiteX3" fmla="*/ 6914 w 10264"/>
              <a:gd name="connsiteY3" fmla="*/ 10116 h 10116"/>
              <a:gd name="connsiteX4" fmla="*/ 0 w 10264"/>
              <a:gd name="connsiteY4" fmla="*/ 10116 h 10116"/>
              <a:gd name="connsiteX0" fmla="*/ 0 w 10264"/>
              <a:gd name="connsiteY0" fmla="*/ 10116 h 10145"/>
              <a:gd name="connsiteX1" fmla="*/ 3144 w 10264"/>
              <a:gd name="connsiteY1" fmla="*/ 0 h 10145"/>
              <a:gd name="connsiteX2" fmla="*/ 10264 w 10264"/>
              <a:gd name="connsiteY2" fmla="*/ 0 h 10145"/>
              <a:gd name="connsiteX3" fmla="*/ 7002 w 10264"/>
              <a:gd name="connsiteY3" fmla="*/ 10145 h 10145"/>
              <a:gd name="connsiteX4" fmla="*/ 0 w 10264"/>
              <a:gd name="connsiteY4" fmla="*/ 10116 h 10145"/>
              <a:gd name="connsiteX0" fmla="*/ 0 w 13434"/>
              <a:gd name="connsiteY0" fmla="*/ 20349 h 20349"/>
              <a:gd name="connsiteX1" fmla="*/ 6314 w 13434"/>
              <a:gd name="connsiteY1" fmla="*/ 0 h 20349"/>
              <a:gd name="connsiteX2" fmla="*/ 13434 w 13434"/>
              <a:gd name="connsiteY2" fmla="*/ 0 h 20349"/>
              <a:gd name="connsiteX3" fmla="*/ 10172 w 13434"/>
              <a:gd name="connsiteY3" fmla="*/ 10145 h 20349"/>
              <a:gd name="connsiteX4" fmla="*/ 0 w 13434"/>
              <a:gd name="connsiteY4" fmla="*/ 20349 h 20349"/>
              <a:gd name="connsiteX0" fmla="*/ 0 w 13434"/>
              <a:gd name="connsiteY0" fmla="*/ 20349 h 20349"/>
              <a:gd name="connsiteX1" fmla="*/ 6314 w 13434"/>
              <a:gd name="connsiteY1" fmla="*/ 0 h 20349"/>
              <a:gd name="connsiteX2" fmla="*/ 13434 w 13434"/>
              <a:gd name="connsiteY2" fmla="*/ 0 h 20349"/>
              <a:gd name="connsiteX3" fmla="*/ 7031 w 13434"/>
              <a:gd name="connsiteY3" fmla="*/ 19971 h 20349"/>
              <a:gd name="connsiteX4" fmla="*/ 0 w 13434"/>
              <a:gd name="connsiteY4" fmla="*/ 20349 h 20349"/>
              <a:gd name="connsiteX0" fmla="*/ 0 w 13346"/>
              <a:gd name="connsiteY0" fmla="*/ 20029 h 20029"/>
              <a:gd name="connsiteX1" fmla="*/ 6226 w 13346"/>
              <a:gd name="connsiteY1" fmla="*/ 0 h 20029"/>
              <a:gd name="connsiteX2" fmla="*/ 13346 w 13346"/>
              <a:gd name="connsiteY2" fmla="*/ 0 h 20029"/>
              <a:gd name="connsiteX3" fmla="*/ 6943 w 13346"/>
              <a:gd name="connsiteY3" fmla="*/ 19971 h 20029"/>
              <a:gd name="connsiteX4" fmla="*/ 0 w 13346"/>
              <a:gd name="connsiteY4" fmla="*/ 20029 h 20029"/>
              <a:gd name="connsiteX0" fmla="*/ 0 w 13346"/>
              <a:gd name="connsiteY0" fmla="*/ 20087 h 20087"/>
              <a:gd name="connsiteX1" fmla="*/ 6226 w 13346"/>
              <a:gd name="connsiteY1" fmla="*/ 0 h 20087"/>
              <a:gd name="connsiteX2" fmla="*/ 13346 w 13346"/>
              <a:gd name="connsiteY2" fmla="*/ 0 h 20087"/>
              <a:gd name="connsiteX3" fmla="*/ 6943 w 13346"/>
              <a:gd name="connsiteY3" fmla="*/ 19971 h 20087"/>
              <a:gd name="connsiteX4" fmla="*/ 0 w 13346"/>
              <a:gd name="connsiteY4" fmla="*/ 20087 h 20087"/>
              <a:gd name="connsiteX0" fmla="*/ 0 w 13317"/>
              <a:gd name="connsiteY0" fmla="*/ 19942 h 19971"/>
              <a:gd name="connsiteX1" fmla="*/ 6197 w 13317"/>
              <a:gd name="connsiteY1" fmla="*/ 0 h 19971"/>
              <a:gd name="connsiteX2" fmla="*/ 13317 w 13317"/>
              <a:gd name="connsiteY2" fmla="*/ 0 h 19971"/>
              <a:gd name="connsiteX3" fmla="*/ 6914 w 13317"/>
              <a:gd name="connsiteY3" fmla="*/ 19971 h 19971"/>
              <a:gd name="connsiteX4" fmla="*/ 0 w 13317"/>
              <a:gd name="connsiteY4" fmla="*/ 19942 h 19971"/>
              <a:gd name="connsiteX0" fmla="*/ 0 w 13346"/>
              <a:gd name="connsiteY0" fmla="*/ 20029 h 20029"/>
              <a:gd name="connsiteX1" fmla="*/ 6226 w 13346"/>
              <a:gd name="connsiteY1" fmla="*/ 0 h 20029"/>
              <a:gd name="connsiteX2" fmla="*/ 13346 w 13346"/>
              <a:gd name="connsiteY2" fmla="*/ 0 h 20029"/>
              <a:gd name="connsiteX3" fmla="*/ 6943 w 13346"/>
              <a:gd name="connsiteY3" fmla="*/ 19971 h 20029"/>
              <a:gd name="connsiteX4" fmla="*/ 0 w 13346"/>
              <a:gd name="connsiteY4" fmla="*/ 20029 h 20029"/>
              <a:gd name="connsiteX0" fmla="*/ 0 w 13346"/>
              <a:gd name="connsiteY0" fmla="*/ 19942 h 19971"/>
              <a:gd name="connsiteX1" fmla="*/ 6226 w 13346"/>
              <a:gd name="connsiteY1" fmla="*/ 0 h 19971"/>
              <a:gd name="connsiteX2" fmla="*/ 13346 w 13346"/>
              <a:gd name="connsiteY2" fmla="*/ 0 h 19971"/>
              <a:gd name="connsiteX3" fmla="*/ 6943 w 13346"/>
              <a:gd name="connsiteY3" fmla="*/ 19971 h 19971"/>
              <a:gd name="connsiteX4" fmla="*/ 0 w 13346"/>
              <a:gd name="connsiteY4" fmla="*/ 19942 h 19971"/>
              <a:gd name="connsiteX0" fmla="*/ 0 w 13754"/>
              <a:gd name="connsiteY0" fmla="*/ 19897 h 19971"/>
              <a:gd name="connsiteX1" fmla="*/ 6634 w 13754"/>
              <a:gd name="connsiteY1" fmla="*/ 0 h 19971"/>
              <a:gd name="connsiteX2" fmla="*/ 13754 w 13754"/>
              <a:gd name="connsiteY2" fmla="*/ 0 h 19971"/>
              <a:gd name="connsiteX3" fmla="*/ 7351 w 13754"/>
              <a:gd name="connsiteY3" fmla="*/ 19971 h 19971"/>
              <a:gd name="connsiteX4" fmla="*/ 0 w 13754"/>
              <a:gd name="connsiteY4" fmla="*/ 19897 h 19971"/>
              <a:gd name="connsiteX0" fmla="*/ 0 w 13634"/>
              <a:gd name="connsiteY0" fmla="*/ 19976 h 19976"/>
              <a:gd name="connsiteX1" fmla="*/ 6514 w 13634"/>
              <a:gd name="connsiteY1" fmla="*/ 0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3634"/>
              <a:gd name="connsiteY0" fmla="*/ 19976 h 19976"/>
              <a:gd name="connsiteX1" fmla="*/ 8589 w 13634"/>
              <a:gd name="connsiteY1" fmla="*/ 695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3634"/>
              <a:gd name="connsiteY0" fmla="*/ 19976 h 19976"/>
              <a:gd name="connsiteX1" fmla="*/ 6934 w 13634"/>
              <a:gd name="connsiteY1" fmla="*/ 377 h 19976"/>
              <a:gd name="connsiteX2" fmla="*/ 13634 w 13634"/>
              <a:gd name="connsiteY2" fmla="*/ 0 h 19976"/>
              <a:gd name="connsiteX3" fmla="*/ 7231 w 13634"/>
              <a:gd name="connsiteY3" fmla="*/ 19971 h 19976"/>
              <a:gd name="connsiteX4" fmla="*/ 0 w 13634"/>
              <a:gd name="connsiteY4" fmla="*/ 19976 h 19976"/>
              <a:gd name="connsiteX0" fmla="*/ 0 w 14447"/>
              <a:gd name="connsiteY0" fmla="*/ 19738 h 19971"/>
              <a:gd name="connsiteX1" fmla="*/ 7747 w 14447"/>
              <a:gd name="connsiteY1" fmla="*/ 377 h 19971"/>
              <a:gd name="connsiteX2" fmla="*/ 14447 w 14447"/>
              <a:gd name="connsiteY2" fmla="*/ 0 h 19971"/>
              <a:gd name="connsiteX3" fmla="*/ 8044 w 14447"/>
              <a:gd name="connsiteY3" fmla="*/ 19971 h 19971"/>
              <a:gd name="connsiteX4" fmla="*/ 0 w 14447"/>
              <a:gd name="connsiteY4" fmla="*/ 19738 h 19971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5604 w 14447"/>
              <a:gd name="connsiteY3" fmla="*/ 19614 h 19738"/>
              <a:gd name="connsiteX4" fmla="*/ 0 w 14447"/>
              <a:gd name="connsiteY4" fmla="*/ 19738 h 19738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4370 w 14447"/>
              <a:gd name="connsiteY3" fmla="*/ 19495 h 19738"/>
              <a:gd name="connsiteX4" fmla="*/ 0 w 14447"/>
              <a:gd name="connsiteY4" fmla="*/ 19738 h 19738"/>
              <a:gd name="connsiteX0" fmla="*/ 0 w 14447"/>
              <a:gd name="connsiteY0" fmla="*/ 19738 h 19738"/>
              <a:gd name="connsiteX1" fmla="*/ 7747 w 14447"/>
              <a:gd name="connsiteY1" fmla="*/ 377 h 19738"/>
              <a:gd name="connsiteX2" fmla="*/ 14447 w 14447"/>
              <a:gd name="connsiteY2" fmla="*/ 0 h 19738"/>
              <a:gd name="connsiteX3" fmla="*/ 4931 w 14447"/>
              <a:gd name="connsiteY3" fmla="*/ 19713 h 19738"/>
              <a:gd name="connsiteX4" fmla="*/ 0 w 14447"/>
              <a:gd name="connsiteY4" fmla="*/ 19738 h 19738"/>
              <a:gd name="connsiteX0" fmla="*/ 0 w 12989"/>
              <a:gd name="connsiteY0" fmla="*/ 19817 h 19817"/>
              <a:gd name="connsiteX1" fmla="*/ 7747 w 12989"/>
              <a:gd name="connsiteY1" fmla="*/ 456 h 19817"/>
              <a:gd name="connsiteX2" fmla="*/ 12989 w 12989"/>
              <a:gd name="connsiteY2" fmla="*/ 0 h 19817"/>
              <a:gd name="connsiteX3" fmla="*/ 4931 w 12989"/>
              <a:gd name="connsiteY3" fmla="*/ 19792 h 19817"/>
              <a:gd name="connsiteX4" fmla="*/ 0 w 12989"/>
              <a:gd name="connsiteY4" fmla="*/ 19817 h 19817"/>
              <a:gd name="connsiteX0" fmla="*/ 0 w 14083"/>
              <a:gd name="connsiteY0" fmla="*/ 20075 h 20075"/>
              <a:gd name="connsiteX1" fmla="*/ 7747 w 14083"/>
              <a:gd name="connsiteY1" fmla="*/ 714 h 20075"/>
              <a:gd name="connsiteX2" fmla="*/ 14083 w 14083"/>
              <a:gd name="connsiteY2" fmla="*/ 0 h 20075"/>
              <a:gd name="connsiteX3" fmla="*/ 4931 w 14083"/>
              <a:gd name="connsiteY3" fmla="*/ 20050 h 20075"/>
              <a:gd name="connsiteX4" fmla="*/ 0 w 14083"/>
              <a:gd name="connsiteY4" fmla="*/ 20075 h 20075"/>
              <a:gd name="connsiteX0" fmla="*/ 0 w 14083"/>
              <a:gd name="connsiteY0" fmla="*/ 20075 h 20075"/>
              <a:gd name="connsiteX1" fmla="*/ 7747 w 14083"/>
              <a:gd name="connsiteY1" fmla="*/ 714 h 20075"/>
              <a:gd name="connsiteX2" fmla="*/ 14083 w 14083"/>
              <a:gd name="connsiteY2" fmla="*/ 0 h 20075"/>
              <a:gd name="connsiteX3" fmla="*/ 5436 w 14083"/>
              <a:gd name="connsiteY3" fmla="*/ 19911 h 20075"/>
              <a:gd name="connsiteX4" fmla="*/ 0 w 14083"/>
              <a:gd name="connsiteY4" fmla="*/ 20075 h 20075"/>
              <a:gd name="connsiteX0" fmla="*/ 0 w 14083"/>
              <a:gd name="connsiteY0" fmla="*/ 20075 h 20075"/>
              <a:gd name="connsiteX1" fmla="*/ 9822 w 14083"/>
              <a:gd name="connsiteY1" fmla="*/ 516 h 20075"/>
              <a:gd name="connsiteX2" fmla="*/ 14083 w 14083"/>
              <a:gd name="connsiteY2" fmla="*/ 0 h 20075"/>
              <a:gd name="connsiteX3" fmla="*/ 5436 w 14083"/>
              <a:gd name="connsiteY3" fmla="*/ 19911 h 20075"/>
              <a:gd name="connsiteX4" fmla="*/ 0 w 14083"/>
              <a:gd name="connsiteY4" fmla="*/ 20075 h 20075"/>
              <a:gd name="connsiteX0" fmla="*/ 0 w 14083"/>
              <a:gd name="connsiteY0" fmla="*/ 20115 h 20115"/>
              <a:gd name="connsiteX1" fmla="*/ 8308 w 14083"/>
              <a:gd name="connsiteY1" fmla="*/ 0 h 20115"/>
              <a:gd name="connsiteX2" fmla="*/ 14083 w 14083"/>
              <a:gd name="connsiteY2" fmla="*/ 40 h 20115"/>
              <a:gd name="connsiteX3" fmla="*/ 5436 w 14083"/>
              <a:gd name="connsiteY3" fmla="*/ 19951 h 20115"/>
              <a:gd name="connsiteX4" fmla="*/ 0 w 14083"/>
              <a:gd name="connsiteY4" fmla="*/ 20115 h 20115"/>
              <a:gd name="connsiteX0" fmla="*/ 0 w 14027"/>
              <a:gd name="connsiteY0" fmla="*/ 20115 h 20115"/>
              <a:gd name="connsiteX1" fmla="*/ 8308 w 14027"/>
              <a:gd name="connsiteY1" fmla="*/ 0 h 20115"/>
              <a:gd name="connsiteX2" fmla="*/ 14027 w 14027"/>
              <a:gd name="connsiteY2" fmla="*/ 0 h 20115"/>
              <a:gd name="connsiteX3" fmla="*/ 5436 w 14027"/>
              <a:gd name="connsiteY3" fmla="*/ 19951 h 20115"/>
              <a:gd name="connsiteX4" fmla="*/ 0 w 14027"/>
              <a:gd name="connsiteY4" fmla="*/ 20115 h 20115"/>
              <a:gd name="connsiteX0" fmla="*/ 0 w 14111"/>
              <a:gd name="connsiteY0" fmla="*/ 19996 h 19996"/>
              <a:gd name="connsiteX1" fmla="*/ 8392 w 14111"/>
              <a:gd name="connsiteY1" fmla="*/ 0 h 19996"/>
              <a:gd name="connsiteX2" fmla="*/ 14111 w 14111"/>
              <a:gd name="connsiteY2" fmla="*/ 0 h 19996"/>
              <a:gd name="connsiteX3" fmla="*/ 5520 w 14111"/>
              <a:gd name="connsiteY3" fmla="*/ 19951 h 19996"/>
              <a:gd name="connsiteX4" fmla="*/ 0 w 14111"/>
              <a:gd name="connsiteY4" fmla="*/ 19996 h 19996"/>
              <a:gd name="connsiteX0" fmla="*/ 0 w 12747"/>
              <a:gd name="connsiteY0" fmla="*/ 19996 h 19996"/>
              <a:gd name="connsiteX1" fmla="*/ 7028 w 12747"/>
              <a:gd name="connsiteY1" fmla="*/ 0 h 19996"/>
              <a:gd name="connsiteX2" fmla="*/ 12747 w 12747"/>
              <a:gd name="connsiteY2" fmla="*/ 0 h 19996"/>
              <a:gd name="connsiteX3" fmla="*/ 4156 w 12747"/>
              <a:gd name="connsiteY3" fmla="*/ 19951 h 19996"/>
              <a:gd name="connsiteX4" fmla="*/ 0 w 12747"/>
              <a:gd name="connsiteY4" fmla="*/ 19996 h 19996"/>
              <a:gd name="connsiteX0" fmla="*/ 0 w 12747"/>
              <a:gd name="connsiteY0" fmla="*/ 19996 h 19996"/>
              <a:gd name="connsiteX1" fmla="*/ 7028 w 12747"/>
              <a:gd name="connsiteY1" fmla="*/ 0 h 19996"/>
              <a:gd name="connsiteX2" fmla="*/ 12747 w 12747"/>
              <a:gd name="connsiteY2" fmla="*/ 0 h 19996"/>
              <a:gd name="connsiteX3" fmla="*/ 5659 w 12747"/>
              <a:gd name="connsiteY3" fmla="*/ 19975 h 19996"/>
              <a:gd name="connsiteX4" fmla="*/ 0 w 12747"/>
              <a:gd name="connsiteY4" fmla="*/ 19996 h 19996"/>
              <a:gd name="connsiteX0" fmla="*/ 0 w 13508"/>
              <a:gd name="connsiteY0" fmla="*/ 19996 h 19996"/>
              <a:gd name="connsiteX1" fmla="*/ 7028 w 13508"/>
              <a:gd name="connsiteY1" fmla="*/ 0 h 19996"/>
              <a:gd name="connsiteX2" fmla="*/ 13508 w 13508"/>
              <a:gd name="connsiteY2" fmla="*/ 26 h 19996"/>
              <a:gd name="connsiteX3" fmla="*/ 5659 w 13508"/>
              <a:gd name="connsiteY3" fmla="*/ 19975 h 19996"/>
              <a:gd name="connsiteX4" fmla="*/ 0 w 13508"/>
              <a:gd name="connsiteY4" fmla="*/ 19996 h 19996"/>
              <a:gd name="connsiteX0" fmla="*/ 0 w 13540"/>
              <a:gd name="connsiteY0" fmla="*/ 19996 h 19996"/>
              <a:gd name="connsiteX1" fmla="*/ 7028 w 13540"/>
              <a:gd name="connsiteY1" fmla="*/ 0 h 19996"/>
              <a:gd name="connsiteX2" fmla="*/ 13540 w 13540"/>
              <a:gd name="connsiteY2" fmla="*/ 0 h 19996"/>
              <a:gd name="connsiteX3" fmla="*/ 5659 w 13540"/>
              <a:gd name="connsiteY3" fmla="*/ 19975 h 19996"/>
              <a:gd name="connsiteX4" fmla="*/ 0 w 13540"/>
              <a:gd name="connsiteY4" fmla="*/ 19996 h 19996"/>
              <a:gd name="connsiteX0" fmla="*/ 0 w 13572"/>
              <a:gd name="connsiteY0" fmla="*/ 19996 h 19996"/>
              <a:gd name="connsiteX1" fmla="*/ 7028 w 13572"/>
              <a:gd name="connsiteY1" fmla="*/ 0 h 19996"/>
              <a:gd name="connsiteX2" fmla="*/ 13572 w 13572"/>
              <a:gd name="connsiteY2" fmla="*/ 0 h 19996"/>
              <a:gd name="connsiteX3" fmla="*/ 5659 w 13572"/>
              <a:gd name="connsiteY3" fmla="*/ 19975 h 19996"/>
              <a:gd name="connsiteX4" fmla="*/ 0 w 13572"/>
              <a:gd name="connsiteY4" fmla="*/ 19996 h 19996"/>
              <a:gd name="connsiteX0" fmla="*/ 0 w 13699"/>
              <a:gd name="connsiteY0" fmla="*/ 19917 h 19975"/>
              <a:gd name="connsiteX1" fmla="*/ 7155 w 13699"/>
              <a:gd name="connsiteY1" fmla="*/ 0 h 19975"/>
              <a:gd name="connsiteX2" fmla="*/ 13699 w 13699"/>
              <a:gd name="connsiteY2" fmla="*/ 0 h 19975"/>
              <a:gd name="connsiteX3" fmla="*/ 5786 w 13699"/>
              <a:gd name="connsiteY3" fmla="*/ 19975 h 19975"/>
              <a:gd name="connsiteX4" fmla="*/ 0 w 13699"/>
              <a:gd name="connsiteY4" fmla="*/ 19917 h 19975"/>
              <a:gd name="connsiteX0" fmla="*/ 0 w 13699"/>
              <a:gd name="connsiteY0" fmla="*/ 19917 h 19923"/>
              <a:gd name="connsiteX1" fmla="*/ 7155 w 13699"/>
              <a:gd name="connsiteY1" fmla="*/ 0 h 19923"/>
              <a:gd name="connsiteX2" fmla="*/ 13699 w 13699"/>
              <a:gd name="connsiteY2" fmla="*/ 0 h 19923"/>
              <a:gd name="connsiteX3" fmla="*/ 6325 w 13699"/>
              <a:gd name="connsiteY3" fmla="*/ 19923 h 19923"/>
              <a:gd name="connsiteX4" fmla="*/ 0 w 13699"/>
              <a:gd name="connsiteY4" fmla="*/ 19917 h 19923"/>
              <a:gd name="connsiteX0" fmla="*/ 0 w 13699"/>
              <a:gd name="connsiteY0" fmla="*/ 19917 h 19923"/>
              <a:gd name="connsiteX1" fmla="*/ 7155 w 13699"/>
              <a:gd name="connsiteY1" fmla="*/ 0 h 19923"/>
              <a:gd name="connsiteX2" fmla="*/ 13699 w 13699"/>
              <a:gd name="connsiteY2" fmla="*/ 0 h 19923"/>
              <a:gd name="connsiteX3" fmla="*/ 6357 w 13699"/>
              <a:gd name="connsiteY3" fmla="*/ 19923 h 19923"/>
              <a:gd name="connsiteX4" fmla="*/ 0 w 13699"/>
              <a:gd name="connsiteY4" fmla="*/ 19917 h 19923"/>
              <a:gd name="connsiteX0" fmla="*/ 0 w 13699"/>
              <a:gd name="connsiteY0" fmla="*/ 19917 h 19923"/>
              <a:gd name="connsiteX1" fmla="*/ 6299 w 13699"/>
              <a:gd name="connsiteY1" fmla="*/ 2513 h 19923"/>
              <a:gd name="connsiteX2" fmla="*/ 13699 w 13699"/>
              <a:gd name="connsiteY2" fmla="*/ 0 h 19923"/>
              <a:gd name="connsiteX3" fmla="*/ 6357 w 13699"/>
              <a:gd name="connsiteY3" fmla="*/ 19923 h 19923"/>
              <a:gd name="connsiteX4" fmla="*/ 0 w 13699"/>
              <a:gd name="connsiteY4" fmla="*/ 19917 h 19923"/>
              <a:gd name="connsiteX0" fmla="*/ 0 w 12716"/>
              <a:gd name="connsiteY0" fmla="*/ 17404 h 17410"/>
              <a:gd name="connsiteX1" fmla="*/ 6299 w 12716"/>
              <a:gd name="connsiteY1" fmla="*/ 0 h 17410"/>
              <a:gd name="connsiteX2" fmla="*/ 12716 w 12716"/>
              <a:gd name="connsiteY2" fmla="*/ 157 h 17410"/>
              <a:gd name="connsiteX3" fmla="*/ 6357 w 12716"/>
              <a:gd name="connsiteY3" fmla="*/ 17410 h 17410"/>
              <a:gd name="connsiteX4" fmla="*/ 0 w 12716"/>
              <a:gd name="connsiteY4" fmla="*/ 17404 h 17410"/>
              <a:gd name="connsiteX0" fmla="*/ 0 w 12716"/>
              <a:gd name="connsiteY0" fmla="*/ 17404 h 17410"/>
              <a:gd name="connsiteX1" fmla="*/ 6299 w 12716"/>
              <a:gd name="connsiteY1" fmla="*/ 0 h 17410"/>
              <a:gd name="connsiteX2" fmla="*/ 12716 w 12716"/>
              <a:gd name="connsiteY2" fmla="*/ 0 h 17410"/>
              <a:gd name="connsiteX3" fmla="*/ 6357 w 12716"/>
              <a:gd name="connsiteY3" fmla="*/ 17410 h 17410"/>
              <a:gd name="connsiteX4" fmla="*/ 0 w 12716"/>
              <a:gd name="connsiteY4" fmla="*/ 17404 h 17410"/>
              <a:gd name="connsiteX0" fmla="*/ 0 w 12716"/>
              <a:gd name="connsiteY0" fmla="*/ 17404 h 17410"/>
              <a:gd name="connsiteX1" fmla="*/ 4999 w 12716"/>
              <a:gd name="connsiteY1" fmla="*/ 3507 h 17410"/>
              <a:gd name="connsiteX2" fmla="*/ 12716 w 12716"/>
              <a:gd name="connsiteY2" fmla="*/ 0 h 17410"/>
              <a:gd name="connsiteX3" fmla="*/ 6357 w 12716"/>
              <a:gd name="connsiteY3" fmla="*/ 17410 h 17410"/>
              <a:gd name="connsiteX4" fmla="*/ 0 w 12716"/>
              <a:gd name="connsiteY4" fmla="*/ 17404 h 17410"/>
              <a:gd name="connsiteX0" fmla="*/ 0 w 11384"/>
              <a:gd name="connsiteY0" fmla="*/ 13949 h 13955"/>
              <a:gd name="connsiteX1" fmla="*/ 4999 w 11384"/>
              <a:gd name="connsiteY1" fmla="*/ 52 h 13955"/>
              <a:gd name="connsiteX2" fmla="*/ 11384 w 11384"/>
              <a:gd name="connsiteY2" fmla="*/ 0 h 13955"/>
              <a:gd name="connsiteX3" fmla="*/ 6357 w 11384"/>
              <a:gd name="connsiteY3" fmla="*/ 13955 h 13955"/>
              <a:gd name="connsiteX4" fmla="*/ 0 w 11384"/>
              <a:gd name="connsiteY4" fmla="*/ 13949 h 13955"/>
              <a:gd name="connsiteX0" fmla="*/ 0 w 11384"/>
              <a:gd name="connsiteY0" fmla="*/ 13949 h 13955"/>
              <a:gd name="connsiteX1" fmla="*/ 4714 w 11384"/>
              <a:gd name="connsiteY1" fmla="*/ 837 h 13955"/>
              <a:gd name="connsiteX2" fmla="*/ 11384 w 11384"/>
              <a:gd name="connsiteY2" fmla="*/ 0 h 13955"/>
              <a:gd name="connsiteX3" fmla="*/ 6357 w 11384"/>
              <a:gd name="connsiteY3" fmla="*/ 13955 h 13955"/>
              <a:gd name="connsiteX4" fmla="*/ 0 w 11384"/>
              <a:gd name="connsiteY4" fmla="*/ 13949 h 13955"/>
              <a:gd name="connsiteX0" fmla="*/ 0 w 11067"/>
              <a:gd name="connsiteY0" fmla="*/ 13112 h 13118"/>
              <a:gd name="connsiteX1" fmla="*/ 4714 w 11067"/>
              <a:gd name="connsiteY1" fmla="*/ 0 h 13118"/>
              <a:gd name="connsiteX2" fmla="*/ 11067 w 11067"/>
              <a:gd name="connsiteY2" fmla="*/ 1 h 13118"/>
              <a:gd name="connsiteX3" fmla="*/ 6357 w 11067"/>
              <a:gd name="connsiteY3" fmla="*/ 13118 h 13118"/>
              <a:gd name="connsiteX4" fmla="*/ 0 w 11067"/>
              <a:gd name="connsiteY4" fmla="*/ 13112 h 13118"/>
              <a:gd name="connsiteX0" fmla="*/ 0 w 11067"/>
              <a:gd name="connsiteY0" fmla="*/ 13111 h 13117"/>
              <a:gd name="connsiteX1" fmla="*/ 3357 w 11067"/>
              <a:gd name="connsiteY1" fmla="*/ 3856 h 13117"/>
              <a:gd name="connsiteX2" fmla="*/ 11067 w 11067"/>
              <a:gd name="connsiteY2" fmla="*/ 0 h 13117"/>
              <a:gd name="connsiteX3" fmla="*/ 6357 w 11067"/>
              <a:gd name="connsiteY3" fmla="*/ 13117 h 13117"/>
              <a:gd name="connsiteX4" fmla="*/ 0 w 11067"/>
              <a:gd name="connsiteY4" fmla="*/ 13111 h 13117"/>
              <a:gd name="connsiteX0" fmla="*/ 0 w 9710"/>
              <a:gd name="connsiteY0" fmla="*/ 9255 h 9261"/>
              <a:gd name="connsiteX1" fmla="*/ 3357 w 9710"/>
              <a:gd name="connsiteY1" fmla="*/ 0 h 9261"/>
              <a:gd name="connsiteX2" fmla="*/ 9710 w 9710"/>
              <a:gd name="connsiteY2" fmla="*/ 26 h 9261"/>
              <a:gd name="connsiteX3" fmla="*/ 6357 w 9710"/>
              <a:gd name="connsiteY3" fmla="*/ 9261 h 9261"/>
              <a:gd name="connsiteX4" fmla="*/ 0 w 9710"/>
              <a:gd name="connsiteY4" fmla="*/ 9255 h 9261"/>
              <a:gd name="connsiteX0" fmla="*/ 0 w 10000"/>
              <a:gd name="connsiteY0" fmla="*/ 9994 h 10000"/>
              <a:gd name="connsiteX1" fmla="*/ 3457 w 10000"/>
              <a:gd name="connsiteY1" fmla="*/ 0 h 10000"/>
              <a:gd name="connsiteX2" fmla="*/ 10000 w 10000"/>
              <a:gd name="connsiteY2" fmla="*/ 82 h 10000"/>
              <a:gd name="connsiteX3" fmla="*/ 6547 w 10000"/>
              <a:gd name="connsiteY3" fmla="*/ 10000 h 10000"/>
              <a:gd name="connsiteX4" fmla="*/ 0 w 10000"/>
              <a:gd name="connsiteY4" fmla="*/ 9994 h 10000"/>
              <a:gd name="connsiteX0" fmla="*/ 0 w 10031"/>
              <a:gd name="connsiteY0" fmla="*/ 9994 h 10000"/>
              <a:gd name="connsiteX1" fmla="*/ 3457 w 10031"/>
              <a:gd name="connsiteY1" fmla="*/ 0 h 10000"/>
              <a:gd name="connsiteX2" fmla="*/ 10031 w 10031"/>
              <a:gd name="connsiteY2" fmla="*/ 1 h 10000"/>
              <a:gd name="connsiteX3" fmla="*/ 6547 w 10031"/>
              <a:gd name="connsiteY3" fmla="*/ 10000 h 10000"/>
              <a:gd name="connsiteX4" fmla="*/ 0 w 10031"/>
              <a:gd name="connsiteY4" fmla="*/ 9994 h 10000"/>
              <a:gd name="connsiteX0" fmla="*/ 0 w 9348"/>
              <a:gd name="connsiteY0" fmla="*/ 9994 h 10000"/>
              <a:gd name="connsiteX1" fmla="*/ 3457 w 9348"/>
              <a:gd name="connsiteY1" fmla="*/ 0 h 10000"/>
              <a:gd name="connsiteX2" fmla="*/ 9348 w 9348"/>
              <a:gd name="connsiteY2" fmla="*/ 1962 h 10000"/>
              <a:gd name="connsiteX3" fmla="*/ 6547 w 9348"/>
              <a:gd name="connsiteY3" fmla="*/ 10000 h 10000"/>
              <a:gd name="connsiteX4" fmla="*/ 0 w 9348"/>
              <a:gd name="connsiteY4" fmla="*/ 9994 h 10000"/>
              <a:gd name="connsiteX0" fmla="*/ 0 w 10000"/>
              <a:gd name="connsiteY0" fmla="*/ 8033 h 8039"/>
              <a:gd name="connsiteX1" fmla="*/ 3000 w 10000"/>
              <a:gd name="connsiteY1" fmla="*/ 0 h 8039"/>
              <a:gd name="connsiteX2" fmla="*/ 10000 w 10000"/>
              <a:gd name="connsiteY2" fmla="*/ 1 h 8039"/>
              <a:gd name="connsiteX3" fmla="*/ 7004 w 10000"/>
              <a:gd name="connsiteY3" fmla="*/ 8039 h 8039"/>
              <a:gd name="connsiteX4" fmla="*/ 0 w 10000"/>
              <a:gd name="connsiteY4" fmla="*/ 8033 h 8039"/>
              <a:gd name="connsiteX0" fmla="*/ 0 w 10631"/>
              <a:gd name="connsiteY0" fmla="*/ 11930 h 11937"/>
              <a:gd name="connsiteX1" fmla="*/ 3000 w 10631"/>
              <a:gd name="connsiteY1" fmla="*/ 1937 h 11937"/>
              <a:gd name="connsiteX2" fmla="*/ 10631 w 10631"/>
              <a:gd name="connsiteY2" fmla="*/ 0 h 11937"/>
              <a:gd name="connsiteX3" fmla="*/ 7004 w 10631"/>
              <a:gd name="connsiteY3" fmla="*/ 11937 h 11937"/>
              <a:gd name="connsiteX4" fmla="*/ 0 w 10631"/>
              <a:gd name="connsiteY4" fmla="*/ 11930 h 11937"/>
              <a:gd name="connsiteX0" fmla="*/ 0 w 10631"/>
              <a:gd name="connsiteY0" fmla="*/ 11998 h 12005"/>
              <a:gd name="connsiteX1" fmla="*/ 3531 w 10631"/>
              <a:gd name="connsiteY1" fmla="*/ 0 h 12005"/>
              <a:gd name="connsiteX2" fmla="*/ 10631 w 10631"/>
              <a:gd name="connsiteY2" fmla="*/ 68 h 12005"/>
              <a:gd name="connsiteX3" fmla="*/ 7004 w 10631"/>
              <a:gd name="connsiteY3" fmla="*/ 12005 h 12005"/>
              <a:gd name="connsiteX4" fmla="*/ 0 w 10631"/>
              <a:gd name="connsiteY4" fmla="*/ 11998 h 12005"/>
              <a:gd name="connsiteX0" fmla="*/ 0 w 10664"/>
              <a:gd name="connsiteY0" fmla="*/ 11998 h 12005"/>
              <a:gd name="connsiteX1" fmla="*/ 3531 w 10664"/>
              <a:gd name="connsiteY1" fmla="*/ 0 h 12005"/>
              <a:gd name="connsiteX2" fmla="*/ 10664 w 10664"/>
              <a:gd name="connsiteY2" fmla="*/ 101 h 12005"/>
              <a:gd name="connsiteX3" fmla="*/ 7004 w 10664"/>
              <a:gd name="connsiteY3" fmla="*/ 12005 h 12005"/>
              <a:gd name="connsiteX4" fmla="*/ 0 w 10664"/>
              <a:gd name="connsiteY4" fmla="*/ 11998 h 12005"/>
              <a:gd name="connsiteX0" fmla="*/ 0 w 10598"/>
              <a:gd name="connsiteY0" fmla="*/ 11998 h 12005"/>
              <a:gd name="connsiteX1" fmla="*/ 3531 w 10598"/>
              <a:gd name="connsiteY1" fmla="*/ 0 h 12005"/>
              <a:gd name="connsiteX2" fmla="*/ 10598 w 10598"/>
              <a:gd name="connsiteY2" fmla="*/ 1 h 12005"/>
              <a:gd name="connsiteX3" fmla="*/ 7004 w 10598"/>
              <a:gd name="connsiteY3" fmla="*/ 12005 h 12005"/>
              <a:gd name="connsiteX4" fmla="*/ 0 w 10598"/>
              <a:gd name="connsiteY4" fmla="*/ 11998 h 12005"/>
              <a:gd name="connsiteX0" fmla="*/ 0 w 10598"/>
              <a:gd name="connsiteY0" fmla="*/ 12031 h 12038"/>
              <a:gd name="connsiteX1" fmla="*/ 3664 w 10598"/>
              <a:gd name="connsiteY1" fmla="*/ 0 h 12038"/>
              <a:gd name="connsiteX2" fmla="*/ 10598 w 10598"/>
              <a:gd name="connsiteY2" fmla="*/ 34 h 12038"/>
              <a:gd name="connsiteX3" fmla="*/ 7004 w 10598"/>
              <a:gd name="connsiteY3" fmla="*/ 12038 h 12038"/>
              <a:gd name="connsiteX4" fmla="*/ 0 w 10598"/>
              <a:gd name="connsiteY4" fmla="*/ 12031 h 12038"/>
              <a:gd name="connsiteX0" fmla="*/ 0 w 10534"/>
              <a:gd name="connsiteY0" fmla="*/ 12031 h 12038"/>
              <a:gd name="connsiteX1" fmla="*/ 3664 w 10534"/>
              <a:gd name="connsiteY1" fmla="*/ 0 h 12038"/>
              <a:gd name="connsiteX2" fmla="*/ 10534 w 10534"/>
              <a:gd name="connsiteY2" fmla="*/ 34 h 12038"/>
              <a:gd name="connsiteX3" fmla="*/ 7004 w 10534"/>
              <a:gd name="connsiteY3" fmla="*/ 12038 h 12038"/>
              <a:gd name="connsiteX4" fmla="*/ 0 w 10534"/>
              <a:gd name="connsiteY4" fmla="*/ 12031 h 12038"/>
              <a:gd name="connsiteX0" fmla="*/ 0 w 10534"/>
              <a:gd name="connsiteY0" fmla="*/ 18962 h 18969"/>
              <a:gd name="connsiteX1" fmla="*/ 5797 w 10534"/>
              <a:gd name="connsiteY1" fmla="*/ 0 h 18969"/>
              <a:gd name="connsiteX2" fmla="*/ 10534 w 10534"/>
              <a:gd name="connsiteY2" fmla="*/ 6965 h 18969"/>
              <a:gd name="connsiteX3" fmla="*/ 7004 w 10534"/>
              <a:gd name="connsiteY3" fmla="*/ 18969 h 18969"/>
              <a:gd name="connsiteX4" fmla="*/ 0 w 10534"/>
              <a:gd name="connsiteY4" fmla="*/ 18962 h 18969"/>
              <a:gd name="connsiteX0" fmla="*/ 0 w 12536"/>
              <a:gd name="connsiteY0" fmla="*/ 18962 h 18969"/>
              <a:gd name="connsiteX1" fmla="*/ 5797 w 12536"/>
              <a:gd name="connsiteY1" fmla="*/ 0 h 18969"/>
              <a:gd name="connsiteX2" fmla="*/ 12536 w 12536"/>
              <a:gd name="connsiteY2" fmla="*/ 68 h 18969"/>
              <a:gd name="connsiteX3" fmla="*/ 7004 w 12536"/>
              <a:gd name="connsiteY3" fmla="*/ 18969 h 18969"/>
              <a:gd name="connsiteX4" fmla="*/ 0 w 12536"/>
              <a:gd name="connsiteY4" fmla="*/ 18962 h 18969"/>
              <a:gd name="connsiteX0" fmla="*/ 0 w 12536"/>
              <a:gd name="connsiteY0" fmla="*/ 18962 h 18969"/>
              <a:gd name="connsiteX1" fmla="*/ 5797 w 12536"/>
              <a:gd name="connsiteY1" fmla="*/ 0 h 18969"/>
              <a:gd name="connsiteX2" fmla="*/ 12536 w 12536"/>
              <a:gd name="connsiteY2" fmla="*/ 0 h 18969"/>
              <a:gd name="connsiteX3" fmla="*/ 7004 w 12536"/>
              <a:gd name="connsiteY3" fmla="*/ 18969 h 18969"/>
              <a:gd name="connsiteX4" fmla="*/ 0 w 12536"/>
              <a:gd name="connsiteY4" fmla="*/ 18962 h 18969"/>
              <a:gd name="connsiteX0" fmla="*/ 0 w 12536"/>
              <a:gd name="connsiteY0" fmla="*/ 18962 h 18969"/>
              <a:gd name="connsiteX1" fmla="*/ 5206 w 12536"/>
              <a:gd name="connsiteY1" fmla="*/ 1946 h 18969"/>
              <a:gd name="connsiteX2" fmla="*/ 12536 w 12536"/>
              <a:gd name="connsiteY2" fmla="*/ 0 h 18969"/>
              <a:gd name="connsiteX3" fmla="*/ 7004 w 12536"/>
              <a:gd name="connsiteY3" fmla="*/ 18969 h 18969"/>
              <a:gd name="connsiteX4" fmla="*/ 0 w 12536"/>
              <a:gd name="connsiteY4" fmla="*/ 18962 h 18969"/>
              <a:gd name="connsiteX0" fmla="*/ 0 w 11978"/>
              <a:gd name="connsiteY0" fmla="*/ 17152 h 17159"/>
              <a:gd name="connsiteX1" fmla="*/ 5206 w 11978"/>
              <a:gd name="connsiteY1" fmla="*/ 136 h 17159"/>
              <a:gd name="connsiteX2" fmla="*/ 11978 w 11978"/>
              <a:gd name="connsiteY2" fmla="*/ 0 h 17159"/>
              <a:gd name="connsiteX3" fmla="*/ 7004 w 11978"/>
              <a:gd name="connsiteY3" fmla="*/ 17159 h 17159"/>
              <a:gd name="connsiteX4" fmla="*/ 0 w 11978"/>
              <a:gd name="connsiteY4" fmla="*/ 17152 h 17159"/>
              <a:gd name="connsiteX0" fmla="*/ 0 w 11912"/>
              <a:gd name="connsiteY0" fmla="*/ 17050 h 17057"/>
              <a:gd name="connsiteX1" fmla="*/ 5206 w 11912"/>
              <a:gd name="connsiteY1" fmla="*/ 34 h 17057"/>
              <a:gd name="connsiteX2" fmla="*/ 11912 w 11912"/>
              <a:gd name="connsiteY2" fmla="*/ 0 h 17057"/>
              <a:gd name="connsiteX3" fmla="*/ 7004 w 11912"/>
              <a:gd name="connsiteY3" fmla="*/ 17057 h 17057"/>
              <a:gd name="connsiteX4" fmla="*/ 0 w 11912"/>
              <a:gd name="connsiteY4" fmla="*/ 17050 h 17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12" h="17057">
                <a:moveTo>
                  <a:pt x="0" y="17050"/>
                </a:moveTo>
                <a:lnTo>
                  <a:pt x="5206" y="34"/>
                </a:lnTo>
                <a:lnTo>
                  <a:pt x="11912" y="0"/>
                </a:lnTo>
                <a:lnTo>
                  <a:pt x="7004" y="17057"/>
                </a:lnTo>
                <a:lnTo>
                  <a:pt x="0" y="1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50AD02-B4EB-43D1-A313-E43A9703D755}"/>
              </a:ext>
            </a:extLst>
          </p:cNvPr>
          <p:cNvSpPr txBox="1"/>
          <p:nvPr/>
        </p:nvSpPr>
        <p:spPr>
          <a:xfrm>
            <a:off x="825506" y="2771335"/>
            <a:ext cx="62927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Welcome to our “Advancing Outreach Effectiveness to Improve Conservation Practice Adoption” convening event</a:t>
            </a:r>
          </a:p>
          <a:p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240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7598EF11-4D3E-44C0-AF80-D28BEA46893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38" b="4638"/>
          <a:stretch/>
        </p:blipFill>
        <p:spPr>
          <a:xfrm>
            <a:off x="520700" y="504825"/>
            <a:ext cx="11671300" cy="635317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39E0192-355B-4533-BF83-D6F8AE4460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Our Mission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0731F1F-FF22-4403-86D5-3390BCBFD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3413" y="2764910"/>
            <a:ext cx="4903163" cy="1179769"/>
          </a:xfrm>
        </p:spPr>
        <p:txBody>
          <a:bodyPr/>
          <a:lstStyle/>
          <a:p>
            <a:r>
              <a:rPr lang="en-US" sz="1800" dirty="0"/>
              <a:t>We build unique partnerships to support innovative science addressing today’s food and agriculture challenges.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C3D39D8-EF93-417D-A387-776F42B61F9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40902" y="5911510"/>
            <a:ext cx="914400" cy="390520"/>
            <a:chOff x="2023" y="1384"/>
            <a:chExt cx="3634" cy="1552"/>
          </a:xfrm>
          <a:solidFill>
            <a:schemeClr val="bg1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758A5AFF-1046-4363-9655-C9A9505000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82" y="1882"/>
              <a:ext cx="374" cy="556"/>
            </a:xfrm>
            <a:custGeom>
              <a:avLst/>
              <a:gdLst>
                <a:gd name="T0" fmla="*/ 374 w 374"/>
                <a:gd name="T1" fmla="*/ 0 h 556"/>
                <a:gd name="T2" fmla="*/ 336 w 374"/>
                <a:gd name="T3" fmla="*/ 116 h 556"/>
                <a:gd name="T4" fmla="*/ 146 w 374"/>
                <a:gd name="T5" fmla="*/ 116 h 556"/>
                <a:gd name="T6" fmla="*/ 146 w 374"/>
                <a:gd name="T7" fmla="*/ 234 h 556"/>
                <a:gd name="T8" fmla="*/ 342 w 374"/>
                <a:gd name="T9" fmla="*/ 234 h 556"/>
                <a:gd name="T10" fmla="*/ 306 w 374"/>
                <a:gd name="T11" fmla="*/ 346 h 556"/>
                <a:gd name="T12" fmla="*/ 146 w 374"/>
                <a:gd name="T13" fmla="*/ 346 h 556"/>
                <a:gd name="T14" fmla="*/ 146 w 374"/>
                <a:gd name="T15" fmla="*/ 556 h 556"/>
                <a:gd name="T16" fmla="*/ 0 w 374"/>
                <a:gd name="T17" fmla="*/ 556 h 556"/>
                <a:gd name="T18" fmla="*/ 0 w 374"/>
                <a:gd name="T19" fmla="*/ 0 h 556"/>
                <a:gd name="T20" fmla="*/ 374 w 374"/>
                <a:gd name="T21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4" h="556">
                  <a:moveTo>
                    <a:pt x="374" y="0"/>
                  </a:moveTo>
                  <a:lnTo>
                    <a:pt x="336" y="116"/>
                  </a:lnTo>
                  <a:lnTo>
                    <a:pt x="146" y="116"/>
                  </a:lnTo>
                  <a:lnTo>
                    <a:pt x="146" y="234"/>
                  </a:lnTo>
                  <a:lnTo>
                    <a:pt x="342" y="234"/>
                  </a:lnTo>
                  <a:lnTo>
                    <a:pt x="306" y="346"/>
                  </a:lnTo>
                  <a:lnTo>
                    <a:pt x="146" y="346"/>
                  </a:lnTo>
                  <a:lnTo>
                    <a:pt x="146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37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13D49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65BD8995-C5A3-4FC9-8FDE-336DA201CF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0" y="1882"/>
              <a:ext cx="372" cy="556"/>
            </a:xfrm>
            <a:custGeom>
              <a:avLst/>
              <a:gdLst>
                <a:gd name="T0" fmla="*/ 372 w 372"/>
                <a:gd name="T1" fmla="*/ 0 h 556"/>
                <a:gd name="T2" fmla="*/ 334 w 372"/>
                <a:gd name="T3" fmla="*/ 116 h 556"/>
                <a:gd name="T4" fmla="*/ 144 w 372"/>
                <a:gd name="T5" fmla="*/ 116 h 556"/>
                <a:gd name="T6" fmla="*/ 144 w 372"/>
                <a:gd name="T7" fmla="*/ 234 h 556"/>
                <a:gd name="T8" fmla="*/ 340 w 372"/>
                <a:gd name="T9" fmla="*/ 234 h 556"/>
                <a:gd name="T10" fmla="*/ 304 w 372"/>
                <a:gd name="T11" fmla="*/ 346 h 556"/>
                <a:gd name="T12" fmla="*/ 144 w 372"/>
                <a:gd name="T13" fmla="*/ 346 h 556"/>
                <a:gd name="T14" fmla="*/ 144 w 372"/>
                <a:gd name="T15" fmla="*/ 556 h 556"/>
                <a:gd name="T16" fmla="*/ 0 w 372"/>
                <a:gd name="T17" fmla="*/ 556 h 556"/>
                <a:gd name="T18" fmla="*/ 0 w 372"/>
                <a:gd name="T19" fmla="*/ 0 h 556"/>
                <a:gd name="T20" fmla="*/ 372 w 372"/>
                <a:gd name="T21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56">
                  <a:moveTo>
                    <a:pt x="372" y="0"/>
                  </a:moveTo>
                  <a:lnTo>
                    <a:pt x="334" y="116"/>
                  </a:lnTo>
                  <a:lnTo>
                    <a:pt x="144" y="116"/>
                  </a:lnTo>
                  <a:lnTo>
                    <a:pt x="144" y="234"/>
                  </a:lnTo>
                  <a:lnTo>
                    <a:pt x="340" y="234"/>
                  </a:lnTo>
                  <a:lnTo>
                    <a:pt x="304" y="346"/>
                  </a:lnTo>
                  <a:lnTo>
                    <a:pt x="144" y="346"/>
                  </a:lnTo>
                  <a:lnTo>
                    <a:pt x="144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13D49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4D330F98-C476-46B7-9860-072DC97C18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36" y="1882"/>
              <a:ext cx="513" cy="556"/>
            </a:xfrm>
            <a:custGeom>
              <a:avLst/>
              <a:gdLst>
                <a:gd name="T0" fmla="*/ 339 w 513"/>
                <a:gd name="T1" fmla="*/ 458 h 556"/>
                <a:gd name="T2" fmla="*/ 165 w 513"/>
                <a:gd name="T3" fmla="*/ 458 h 556"/>
                <a:gd name="T4" fmla="*/ 137 w 513"/>
                <a:gd name="T5" fmla="*/ 556 h 556"/>
                <a:gd name="T6" fmla="*/ 0 w 513"/>
                <a:gd name="T7" fmla="*/ 556 h 556"/>
                <a:gd name="T8" fmla="*/ 175 w 513"/>
                <a:gd name="T9" fmla="*/ 0 h 556"/>
                <a:gd name="T10" fmla="*/ 331 w 513"/>
                <a:gd name="T11" fmla="*/ 0 h 556"/>
                <a:gd name="T12" fmla="*/ 513 w 513"/>
                <a:gd name="T13" fmla="*/ 556 h 556"/>
                <a:gd name="T14" fmla="*/ 365 w 513"/>
                <a:gd name="T15" fmla="*/ 556 h 556"/>
                <a:gd name="T16" fmla="*/ 339 w 513"/>
                <a:gd name="T17" fmla="*/ 458 h 556"/>
                <a:gd name="T18" fmla="*/ 187 w 513"/>
                <a:gd name="T19" fmla="*/ 346 h 556"/>
                <a:gd name="T20" fmla="*/ 313 w 513"/>
                <a:gd name="T21" fmla="*/ 346 h 556"/>
                <a:gd name="T22" fmla="*/ 253 w 513"/>
                <a:gd name="T23" fmla="*/ 136 h 556"/>
                <a:gd name="T24" fmla="*/ 187 w 513"/>
                <a:gd name="T25" fmla="*/ 34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3" h="556">
                  <a:moveTo>
                    <a:pt x="339" y="458"/>
                  </a:moveTo>
                  <a:lnTo>
                    <a:pt x="165" y="458"/>
                  </a:lnTo>
                  <a:lnTo>
                    <a:pt x="137" y="556"/>
                  </a:lnTo>
                  <a:lnTo>
                    <a:pt x="0" y="556"/>
                  </a:lnTo>
                  <a:lnTo>
                    <a:pt x="175" y="0"/>
                  </a:lnTo>
                  <a:lnTo>
                    <a:pt x="331" y="0"/>
                  </a:lnTo>
                  <a:lnTo>
                    <a:pt x="513" y="556"/>
                  </a:lnTo>
                  <a:lnTo>
                    <a:pt x="365" y="556"/>
                  </a:lnTo>
                  <a:lnTo>
                    <a:pt x="339" y="458"/>
                  </a:lnTo>
                  <a:close/>
                  <a:moveTo>
                    <a:pt x="187" y="346"/>
                  </a:moveTo>
                  <a:lnTo>
                    <a:pt x="313" y="346"/>
                  </a:lnTo>
                  <a:lnTo>
                    <a:pt x="253" y="136"/>
                  </a:lnTo>
                  <a:lnTo>
                    <a:pt x="187" y="3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13D49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9C0BE8EA-2239-42B5-A1CA-FE84E5FDEA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" y="1882"/>
              <a:ext cx="440" cy="556"/>
            </a:xfrm>
            <a:custGeom>
              <a:avLst/>
              <a:gdLst>
                <a:gd name="T0" fmla="*/ 418 w 440"/>
                <a:gd name="T1" fmla="*/ 188 h 556"/>
                <a:gd name="T2" fmla="*/ 412 w 440"/>
                <a:gd name="T3" fmla="*/ 244 h 556"/>
                <a:gd name="T4" fmla="*/ 406 w 440"/>
                <a:gd name="T5" fmla="*/ 268 h 556"/>
                <a:gd name="T6" fmla="*/ 396 w 440"/>
                <a:gd name="T7" fmla="*/ 288 h 556"/>
                <a:gd name="T8" fmla="*/ 366 w 440"/>
                <a:gd name="T9" fmla="*/ 320 h 556"/>
                <a:gd name="T10" fmla="*/ 348 w 440"/>
                <a:gd name="T11" fmla="*/ 334 h 556"/>
                <a:gd name="T12" fmla="*/ 440 w 440"/>
                <a:gd name="T13" fmla="*/ 556 h 556"/>
                <a:gd name="T14" fmla="*/ 188 w 440"/>
                <a:gd name="T15" fmla="*/ 346 h 556"/>
                <a:gd name="T16" fmla="*/ 142 w 440"/>
                <a:gd name="T17" fmla="*/ 556 h 556"/>
                <a:gd name="T18" fmla="*/ 0 w 440"/>
                <a:gd name="T19" fmla="*/ 0 h 556"/>
                <a:gd name="T20" fmla="*/ 242 w 440"/>
                <a:gd name="T21" fmla="*/ 0 h 556"/>
                <a:gd name="T22" fmla="*/ 288 w 440"/>
                <a:gd name="T23" fmla="*/ 4 h 556"/>
                <a:gd name="T24" fmla="*/ 324 w 440"/>
                <a:gd name="T25" fmla="*/ 14 h 556"/>
                <a:gd name="T26" fmla="*/ 340 w 440"/>
                <a:gd name="T27" fmla="*/ 22 h 556"/>
                <a:gd name="T28" fmla="*/ 368 w 440"/>
                <a:gd name="T29" fmla="*/ 40 h 556"/>
                <a:gd name="T30" fmla="*/ 378 w 440"/>
                <a:gd name="T31" fmla="*/ 52 h 556"/>
                <a:gd name="T32" fmla="*/ 396 w 440"/>
                <a:gd name="T33" fmla="*/ 76 h 556"/>
                <a:gd name="T34" fmla="*/ 408 w 440"/>
                <a:gd name="T35" fmla="*/ 106 h 556"/>
                <a:gd name="T36" fmla="*/ 414 w 440"/>
                <a:gd name="T37" fmla="*/ 120 h 556"/>
                <a:gd name="T38" fmla="*/ 418 w 440"/>
                <a:gd name="T39" fmla="*/ 154 h 556"/>
                <a:gd name="T40" fmla="*/ 418 w 440"/>
                <a:gd name="T41" fmla="*/ 188 h 556"/>
                <a:gd name="T42" fmla="*/ 216 w 440"/>
                <a:gd name="T43" fmla="*/ 250 h 556"/>
                <a:gd name="T44" fmla="*/ 230 w 440"/>
                <a:gd name="T45" fmla="*/ 248 h 556"/>
                <a:gd name="T46" fmla="*/ 254 w 440"/>
                <a:gd name="T47" fmla="*/ 240 h 556"/>
                <a:gd name="T48" fmla="*/ 262 w 440"/>
                <a:gd name="T49" fmla="*/ 234 h 556"/>
                <a:gd name="T50" fmla="*/ 274 w 440"/>
                <a:gd name="T51" fmla="*/ 214 h 556"/>
                <a:gd name="T52" fmla="*/ 278 w 440"/>
                <a:gd name="T53" fmla="*/ 188 h 556"/>
                <a:gd name="T54" fmla="*/ 278 w 440"/>
                <a:gd name="T55" fmla="*/ 176 h 556"/>
                <a:gd name="T56" fmla="*/ 274 w 440"/>
                <a:gd name="T57" fmla="*/ 150 h 556"/>
                <a:gd name="T58" fmla="*/ 262 w 440"/>
                <a:gd name="T59" fmla="*/ 130 h 556"/>
                <a:gd name="T60" fmla="*/ 244 w 440"/>
                <a:gd name="T61" fmla="*/ 120 h 556"/>
                <a:gd name="T62" fmla="*/ 216 w 440"/>
                <a:gd name="T63" fmla="*/ 116 h 556"/>
                <a:gd name="T64" fmla="*/ 142 w 440"/>
                <a:gd name="T65" fmla="*/ 25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40" h="556">
                  <a:moveTo>
                    <a:pt x="418" y="188"/>
                  </a:moveTo>
                  <a:lnTo>
                    <a:pt x="418" y="188"/>
                  </a:lnTo>
                  <a:lnTo>
                    <a:pt x="416" y="218"/>
                  </a:lnTo>
                  <a:lnTo>
                    <a:pt x="412" y="244"/>
                  </a:lnTo>
                  <a:lnTo>
                    <a:pt x="412" y="244"/>
                  </a:lnTo>
                  <a:lnTo>
                    <a:pt x="406" y="268"/>
                  </a:lnTo>
                  <a:lnTo>
                    <a:pt x="396" y="288"/>
                  </a:lnTo>
                  <a:lnTo>
                    <a:pt x="396" y="288"/>
                  </a:lnTo>
                  <a:lnTo>
                    <a:pt x="382" y="306"/>
                  </a:lnTo>
                  <a:lnTo>
                    <a:pt x="366" y="320"/>
                  </a:lnTo>
                  <a:lnTo>
                    <a:pt x="366" y="320"/>
                  </a:lnTo>
                  <a:lnTo>
                    <a:pt x="348" y="334"/>
                  </a:lnTo>
                  <a:lnTo>
                    <a:pt x="324" y="346"/>
                  </a:lnTo>
                  <a:lnTo>
                    <a:pt x="440" y="556"/>
                  </a:lnTo>
                  <a:lnTo>
                    <a:pt x="286" y="556"/>
                  </a:lnTo>
                  <a:lnTo>
                    <a:pt x="188" y="346"/>
                  </a:lnTo>
                  <a:lnTo>
                    <a:pt x="142" y="346"/>
                  </a:lnTo>
                  <a:lnTo>
                    <a:pt x="142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66" y="2"/>
                  </a:lnTo>
                  <a:lnTo>
                    <a:pt x="288" y="4"/>
                  </a:lnTo>
                  <a:lnTo>
                    <a:pt x="308" y="8"/>
                  </a:lnTo>
                  <a:lnTo>
                    <a:pt x="324" y="14"/>
                  </a:lnTo>
                  <a:lnTo>
                    <a:pt x="324" y="14"/>
                  </a:lnTo>
                  <a:lnTo>
                    <a:pt x="340" y="22"/>
                  </a:lnTo>
                  <a:lnTo>
                    <a:pt x="356" y="30"/>
                  </a:lnTo>
                  <a:lnTo>
                    <a:pt x="368" y="40"/>
                  </a:lnTo>
                  <a:lnTo>
                    <a:pt x="378" y="52"/>
                  </a:lnTo>
                  <a:lnTo>
                    <a:pt x="378" y="52"/>
                  </a:lnTo>
                  <a:lnTo>
                    <a:pt x="388" y="64"/>
                  </a:lnTo>
                  <a:lnTo>
                    <a:pt x="396" y="76"/>
                  </a:lnTo>
                  <a:lnTo>
                    <a:pt x="404" y="90"/>
                  </a:lnTo>
                  <a:lnTo>
                    <a:pt x="408" y="106"/>
                  </a:lnTo>
                  <a:lnTo>
                    <a:pt x="408" y="106"/>
                  </a:lnTo>
                  <a:lnTo>
                    <a:pt x="414" y="120"/>
                  </a:lnTo>
                  <a:lnTo>
                    <a:pt x="416" y="138"/>
                  </a:lnTo>
                  <a:lnTo>
                    <a:pt x="418" y="154"/>
                  </a:lnTo>
                  <a:lnTo>
                    <a:pt x="418" y="172"/>
                  </a:lnTo>
                  <a:lnTo>
                    <a:pt x="418" y="188"/>
                  </a:lnTo>
                  <a:close/>
                  <a:moveTo>
                    <a:pt x="142" y="250"/>
                  </a:moveTo>
                  <a:lnTo>
                    <a:pt x="216" y="250"/>
                  </a:lnTo>
                  <a:lnTo>
                    <a:pt x="216" y="250"/>
                  </a:lnTo>
                  <a:lnTo>
                    <a:pt x="230" y="248"/>
                  </a:lnTo>
                  <a:lnTo>
                    <a:pt x="242" y="246"/>
                  </a:lnTo>
                  <a:lnTo>
                    <a:pt x="254" y="240"/>
                  </a:lnTo>
                  <a:lnTo>
                    <a:pt x="262" y="234"/>
                  </a:lnTo>
                  <a:lnTo>
                    <a:pt x="262" y="234"/>
                  </a:lnTo>
                  <a:lnTo>
                    <a:pt x="270" y="226"/>
                  </a:lnTo>
                  <a:lnTo>
                    <a:pt x="274" y="214"/>
                  </a:lnTo>
                  <a:lnTo>
                    <a:pt x="278" y="202"/>
                  </a:lnTo>
                  <a:lnTo>
                    <a:pt x="278" y="188"/>
                  </a:lnTo>
                  <a:lnTo>
                    <a:pt x="278" y="176"/>
                  </a:lnTo>
                  <a:lnTo>
                    <a:pt x="278" y="176"/>
                  </a:lnTo>
                  <a:lnTo>
                    <a:pt x="278" y="162"/>
                  </a:lnTo>
                  <a:lnTo>
                    <a:pt x="274" y="150"/>
                  </a:lnTo>
                  <a:lnTo>
                    <a:pt x="270" y="140"/>
                  </a:lnTo>
                  <a:lnTo>
                    <a:pt x="262" y="130"/>
                  </a:lnTo>
                  <a:lnTo>
                    <a:pt x="254" y="124"/>
                  </a:lnTo>
                  <a:lnTo>
                    <a:pt x="244" y="120"/>
                  </a:lnTo>
                  <a:lnTo>
                    <a:pt x="230" y="116"/>
                  </a:lnTo>
                  <a:lnTo>
                    <a:pt x="216" y="116"/>
                  </a:lnTo>
                  <a:lnTo>
                    <a:pt x="142" y="116"/>
                  </a:lnTo>
                  <a:lnTo>
                    <a:pt x="142" y="2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13D49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A5B6D99D-401B-44C0-9D4C-D0DFF88E86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23" y="1384"/>
              <a:ext cx="1553" cy="1552"/>
            </a:xfrm>
            <a:custGeom>
              <a:avLst/>
              <a:gdLst>
                <a:gd name="T0" fmla="*/ 778 w 1553"/>
                <a:gd name="T1" fmla="*/ 0 h 1552"/>
                <a:gd name="T2" fmla="*/ 698 w 1553"/>
                <a:gd name="T3" fmla="*/ 4 h 1552"/>
                <a:gd name="T4" fmla="*/ 622 w 1553"/>
                <a:gd name="T5" fmla="*/ 16 h 1552"/>
                <a:gd name="T6" fmla="*/ 546 w 1553"/>
                <a:gd name="T7" fmla="*/ 34 h 1552"/>
                <a:gd name="T8" fmla="*/ 476 w 1553"/>
                <a:gd name="T9" fmla="*/ 62 h 1552"/>
                <a:gd name="T10" fmla="*/ 408 w 1553"/>
                <a:gd name="T11" fmla="*/ 94 h 1552"/>
                <a:gd name="T12" fmla="*/ 344 w 1553"/>
                <a:gd name="T13" fmla="*/ 132 h 1552"/>
                <a:gd name="T14" fmla="*/ 284 w 1553"/>
                <a:gd name="T15" fmla="*/ 178 h 1552"/>
                <a:gd name="T16" fmla="*/ 228 w 1553"/>
                <a:gd name="T17" fmla="*/ 228 h 1552"/>
                <a:gd name="T18" fmla="*/ 178 w 1553"/>
                <a:gd name="T19" fmla="*/ 282 h 1552"/>
                <a:gd name="T20" fmla="*/ 134 w 1553"/>
                <a:gd name="T21" fmla="*/ 342 h 1552"/>
                <a:gd name="T22" fmla="*/ 94 w 1553"/>
                <a:gd name="T23" fmla="*/ 406 h 1552"/>
                <a:gd name="T24" fmla="*/ 62 w 1553"/>
                <a:gd name="T25" fmla="*/ 474 h 1552"/>
                <a:gd name="T26" fmla="*/ 36 w 1553"/>
                <a:gd name="T27" fmla="*/ 546 h 1552"/>
                <a:gd name="T28" fmla="*/ 16 w 1553"/>
                <a:gd name="T29" fmla="*/ 620 h 1552"/>
                <a:gd name="T30" fmla="*/ 4 w 1553"/>
                <a:gd name="T31" fmla="*/ 698 h 1552"/>
                <a:gd name="T32" fmla="*/ 0 w 1553"/>
                <a:gd name="T33" fmla="*/ 778 h 1552"/>
                <a:gd name="T34" fmla="*/ 2 w 1553"/>
                <a:gd name="T35" fmla="*/ 828 h 1552"/>
                <a:gd name="T36" fmla="*/ 16 w 1553"/>
                <a:gd name="T37" fmla="*/ 928 h 1552"/>
                <a:gd name="T38" fmla="*/ 40 w 1553"/>
                <a:gd name="T39" fmla="*/ 1024 h 1552"/>
                <a:gd name="T40" fmla="*/ 78 w 1553"/>
                <a:gd name="T41" fmla="*/ 1114 h 1552"/>
                <a:gd name="T42" fmla="*/ 196 w 1553"/>
                <a:gd name="T43" fmla="*/ 842 h 1552"/>
                <a:gd name="T44" fmla="*/ 214 w 1553"/>
                <a:gd name="T45" fmla="*/ 1312 h 1552"/>
                <a:gd name="T46" fmla="*/ 248 w 1553"/>
                <a:gd name="T47" fmla="*/ 1346 h 1552"/>
                <a:gd name="T48" fmla="*/ 324 w 1553"/>
                <a:gd name="T49" fmla="*/ 1408 h 1552"/>
                <a:gd name="T50" fmla="*/ 540 w 1553"/>
                <a:gd name="T51" fmla="*/ 844 h 1552"/>
                <a:gd name="T52" fmla="*/ 502 w 1553"/>
                <a:gd name="T53" fmla="*/ 1504 h 1552"/>
                <a:gd name="T54" fmla="*/ 544 w 1553"/>
                <a:gd name="T55" fmla="*/ 1518 h 1552"/>
                <a:gd name="T56" fmla="*/ 630 w 1553"/>
                <a:gd name="T57" fmla="*/ 1540 h 1552"/>
                <a:gd name="T58" fmla="*/ 886 w 1553"/>
                <a:gd name="T59" fmla="*/ 844 h 1552"/>
                <a:gd name="T60" fmla="*/ 834 w 1553"/>
                <a:gd name="T61" fmla="*/ 1552 h 1552"/>
                <a:gd name="T62" fmla="*/ 884 w 1553"/>
                <a:gd name="T63" fmla="*/ 1546 h 1552"/>
                <a:gd name="T64" fmla="*/ 983 w 1553"/>
                <a:gd name="T65" fmla="*/ 1526 h 1552"/>
                <a:gd name="T66" fmla="*/ 1231 w 1553"/>
                <a:gd name="T67" fmla="*/ 842 h 1552"/>
                <a:gd name="T68" fmla="*/ 1219 w 1553"/>
                <a:gd name="T69" fmla="*/ 1416 h 1552"/>
                <a:gd name="T70" fmla="*/ 1257 w 1553"/>
                <a:gd name="T71" fmla="*/ 1388 h 1552"/>
                <a:gd name="T72" fmla="*/ 1325 w 1553"/>
                <a:gd name="T73" fmla="*/ 1328 h 1552"/>
                <a:gd name="T74" fmla="*/ 1387 w 1553"/>
                <a:gd name="T75" fmla="*/ 1258 h 1552"/>
                <a:gd name="T76" fmla="*/ 1439 w 1553"/>
                <a:gd name="T77" fmla="*/ 1184 h 1552"/>
                <a:gd name="T78" fmla="*/ 1483 w 1553"/>
                <a:gd name="T79" fmla="*/ 1102 h 1552"/>
                <a:gd name="T80" fmla="*/ 1517 w 1553"/>
                <a:gd name="T81" fmla="*/ 1014 h 1552"/>
                <a:gd name="T82" fmla="*/ 1541 w 1553"/>
                <a:gd name="T83" fmla="*/ 922 h 1552"/>
                <a:gd name="T84" fmla="*/ 1553 w 1553"/>
                <a:gd name="T85" fmla="*/ 826 h 1552"/>
                <a:gd name="T86" fmla="*/ 1553 w 1553"/>
                <a:gd name="T87" fmla="*/ 778 h 1552"/>
                <a:gd name="T88" fmla="*/ 1549 w 1553"/>
                <a:gd name="T89" fmla="*/ 698 h 1552"/>
                <a:gd name="T90" fmla="*/ 1539 w 1553"/>
                <a:gd name="T91" fmla="*/ 620 h 1552"/>
                <a:gd name="T92" fmla="*/ 1519 w 1553"/>
                <a:gd name="T93" fmla="*/ 546 h 1552"/>
                <a:gd name="T94" fmla="*/ 1493 w 1553"/>
                <a:gd name="T95" fmla="*/ 474 h 1552"/>
                <a:gd name="T96" fmla="*/ 1461 w 1553"/>
                <a:gd name="T97" fmla="*/ 406 h 1552"/>
                <a:gd name="T98" fmla="*/ 1421 w 1553"/>
                <a:gd name="T99" fmla="*/ 342 h 1552"/>
                <a:gd name="T100" fmla="*/ 1377 w 1553"/>
                <a:gd name="T101" fmla="*/ 282 h 1552"/>
                <a:gd name="T102" fmla="*/ 1327 w 1553"/>
                <a:gd name="T103" fmla="*/ 228 h 1552"/>
                <a:gd name="T104" fmla="*/ 1271 w 1553"/>
                <a:gd name="T105" fmla="*/ 178 h 1552"/>
                <a:gd name="T106" fmla="*/ 1211 w 1553"/>
                <a:gd name="T107" fmla="*/ 132 h 1552"/>
                <a:gd name="T108" fmla="*/ 1147 w 1553"/>
                <a:gd name="T109" fmla="*/ 94 h 1552"/>
                <a:gd name="T110" fmla="*/ 1079 w 1553"/>
                <a:gd name="T111" fmla="*/ 62 h 1552"/>
                <a:gd name="T112" fmla="*/ 1007 w 1553"/>
                <a:gd name="T113" fmla="*/ 34 h 1552"/>
                <a:gd name="T114" fmla="*/ 933 w 1553"/>
                <a:gd name="T115" fmla="*/ 16 h 1552"/>
                <a:gd name="T116" fmla="*/ 858 w 1553"/>
                <a:gd name="T117" fmla="*/ 4 h 1552"/>
                <a:gd name="T118" fmla="*/ 778 w 1553"/>
                <a:gd name="T119" fmla="*/ 0 h 1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53" h="1552">
                  <a:moveTo>
                    <a:pt x="778" y="0"/>
                  </a:moveTo>
                  <a:lnTo>
                    <a:pt x="778" y="0"/>
                  </a:lnTo>
                  <a:lnTo>
                    <a:pt x="738" y="2"/>
                  </a:lnTo>
                  <a:lnTo>
                    <a:pt x="698" y="4"/>
                  </a:lnTo>
                  <a:lnTo>
                    <a:pt x="660" y="8"/>
                  </a:lnTo>
                  <a:lnTo>
                    <a:pt x="622" y="16"/>
                  </a:lnTo>
                  <a:lnTo>
                    <a:pt x="584" y="24"/>
                  </a:lnTo>
                  <a:lnTo>
                    <a:pt x="546" y="34"/>
                  </a:lnTo>
                  <a:lnTo>
                    <a:pt x="510" y="48"/>
                  </a:lnTo>
                  <a:lnTo>
                    <a:pt x="476" y="62"/>
                  </a:lnTo>
                  <a:lnTo>
                    <a:pt x="440" y="76"/>
                  </a:lnTo>
                  <a:lnTo>
                    <a:pt x="408" y="94"/>
                  </a:lnTo>
                  <a:lnTo>
                    <a:pt x="374" y="112"/>
                  </a:lnTo>
                  <a:lnTo>
                    <a:pt x="344" y="132"/>
                  </a:lnTo>
                  <a:lnTo>
                    <a:pt x="312" y="154"/>
                  </a:lnTo>
                  <a:lnTo>
                    <a:pt x="284" y="178"/>
                  </a:lnTo>
                  <a:lnTo>
                    <a:pt x="256" y="202"/>
                  </a:lnTo>
                  <a:lnTo>
                    <a:pt x="228" y="228"/>
                  </a:lnTo>
                  <a:lnTo>
                    <a:pt x="202" y="254"/>
                  </a:lnTo>
                  <a:lnTo>
                    <a:pt x="178" y="282"/>
                  </a:lnTo>
                  <a:lnTo>
                    <a:pt x="156" y="312"/>
                  </a:lnTo>
                  <a:lnTo>
                    <a:pt x="134" y="342"/>
                  </a:lnTo>
                  <a:lnTo>
                    <a:pt x="114" y="374"/>
                  </a:lnTo>
                  <a:lnTo>
                    <a:pt x="94" y="406"/>
                  </a:lnTo>
                  <a:lnTo>
                    <a:pt x="78" y="440"/>
                  </a:lnTo>
                  <a:lnTo>
                    <a:pt x="62" y="474"/>
                  </a:lnTo>
                  <a:lnTo>
                    <a:pt x="48" y="510"/>
                  </a:lnTo>
                  <a:lnTo>
                    <a:pt x="36" y="546"/>
                  </a:lnTo>
                  <a:lnTo>
                    <a:pt x="26" y="582"/>
                  </a:lnTo>
                  <a:lnTo>
                    <a:pt x="16" y="620"/>
                  </a:lnTo>
                  <a:lnTo>
                    <a:pt x="10" y="658"/>
                  </a:lnTo>
                  <a:lnTo>
                    <a:pt x="4" y="698"/>
                  </a:lnTo>
                  <a:lnTo>
                    <a:pt x="2" y="738"/>
                  </a:lnTo>
                  <a:lnTo>
                    <a:pt x="0" y="778"/>
                  </a:lnTo>
                  <a:lnTo>
                    <a:pt x="0" y="778"/>
                  </a:lnTo>
                  <a:lnTo>
                    <a:pt x="2" y="828"/>
                  </a:lnTo>
                  <a:lnTo>
                    <a:pt x="8" y="880"/>
                  </a:lnTo>
                  <a:lnTo>
                    <a:pt x="16" y="928"/>
                  </a:lnTo>
                  <a:lnTo>
                    <a:pt x="26" y="978"/>
                  </a:lnTo>
                  <a:lnTo>
                    <a:pt x="40" y="1024"/>
                  </a:lnTo>
                  <a:lnTo>
                    <a:pt x="58" y="1070"/>
                  </a:lnTo>
                  <a:lnTo>
                    <a:pt x="78" y="1114"/>
                  </a:lnTo>
                  <a:lnTo>
                    <a:pt x="100" y="1158"/>
                  </a:lnTo>
                  <a:lnTo>
                    <a:pt x="196" y="842"/>
                  </a:lnTo>
                  <a:lnTo>
                    <a:pt x="356" y="842"/>
                  </a:lnTo>
                  <a:lnTo>
                    <a:pt x="214" y="1312"/>
                  </a:lnTo>
                  <a:lnTo>
                    <a:pt x="214" y="1312"/>
                  </a:lnTo>
                  <a:lnTo>
                    <a:pt x="248" y="1346"/>
                  </a:lnTo>
                  <a:lnTo>
                    <a:pt x="286" y="1378"/>
                  </a:lnTo>
                  <a:lnTo>
                    <a:pt x="324" y="1408"/>
                  </a:lnTo>
                  <a:lnTo>
                    <a:pt x="364" y="1434"/>
                  </a:lnTo>
                  <a:lnTo>
                    <a:pt x="540" y="844"/>
                  </a:lnTo>
                  <a:lnTo>
                    <a:pt x="700" y="844"/>
                  </a:lnTo>
                  <a:lnTo>
                    <a:pt x="502" y="1504"/>
                  </a:lnTo>
                  <a:lnTo>
                    <a:pt x="502" y="1504"/>
                  </a:lnTo>
                  <a:lnTo>
                    <a:pt x="544" y="1518"/>
                  </a:lnTo>
                  <a:lnTo>
                    <a:pt x="586" y="1530"/>
                  </a:lnTo>
                  <a:lnTo>
                    <a:pt x="630" y="1540"/>
                  </a:lnTo>
                  <a:lnTo>
                    <a:pt x="674" y="1548"/>
                  </a:lnTo>
                  <a:lnTo>
                    <a:pt x="886" y="844"/>
                  </a:lnTo>
                  <a:lnTo>
                    <a:pt x="1045" y="844"/>
                  </a:lnTo>
                  <a:lnTo>
                    <a:pt x="834" y="1552"/>
                  </a:lnTo>
                  <a:lnTo>
                    <a:pt x="834" y="1552"/>
                  </a:lnTo>
                  <a:lnTo>
                    <a:pt x="884" y="1546"/>
                  </a:lnTo>
                  <a:lnTo>
                    <a:pt x="933" y="1538"/>
                  </a:lnTo>
                  <a:lnTo>
                    <a:pt x="983" y="1526"/>
                  </a:lnTo>
                  <a:lnTo>
                    <a:pt x="1031" y="1512"/>
                  </a:lnTo>
                  <a:lnTo>
                    <a:pt x="1231" y="842"/>
                  </a:lnTo>
                  <a:lnTo>
                    <a:pt x="1391" y="842"/>
                  </a:lnTo>
                  <a:lnTo>
                    <a:pt x="1219" y="1416"/>
                  </a:lnTo>
                  <a:lnTo>
                    <a:pt x="1219" y="1416"/>
                  </a:lnTo>
                  <a:lnTo>
                    <a:pt x="1257" y="1388"/>
                  </a:lnTo>
                  <a:lnTo>
                    <a:pt x="1291" y="1358"/>
                  </a:lnTo>
                  <a:lnTo>
                    <a:pt x="1325" y="1328"/>
                  </a:lnTo>
                  <a:lnTo>
                    <a:pt x="1357" y="1294"/>
                  </a:lnTo>
                  <a:lnTo>
                    <a:pt x="1387" y="1258"/>
                  </a:lnTo>
                  <a:lnTo>
                    <a:pt x="1415" y="1222"/>
                  </a:lnTo>
                  <a:lnTo>
                    <a:pt x="1439" y="1184"/>
                  </a:lnTo>
                  <a:lnTo>
                    <a:pt x="1463" y="1144"/>
                  </a:lnTo>
                  <a:lnTo>
                    <a:pt x="1483" y="1102"/>
                  </a:lnTo>
                  <a:lnTo>
                    <a:pt x="1501" y="1058"/>
                  </a:lnTo>
                  <a:lnTo>
                    <a:pt x="1517" y="1014"/>
                  </a:lnTo>
                  <a:lnTo>
                    <a:pt x="1531" y="968"/>
                  </a:lnTo>
                  <a:lnTo>
                    <a:pt x="1541" y="922"/>
                  </a:lnTo>
                  <a:lnTo>
                    <a:pt x="1547" y="874"/>
                  </a:lnTo>
                  <a:lnTo>
                    <a:pt x="1553" y="826"/>
                  </a:lnTo>
                  <a:lnTo>
                    <a:pt x="1553" y="778"/>
                  </a:lnTo>
                  <a:lnTo>
                    <a:pt x="1553" y="778"/>
                  </a:lnTo>
                  <a:lnTo>
                    <a:pt x="1553" y="738"/>
                  </a:lnTo>
                  <a:lnTo>
                    <a:pt x="1549" y="698"/>
                  </a:lnTo>
                  <a:lnTo>
                    <a:pt x="1545" y="658"/>
                  </a:lnTo>
                  <a:lnTo>
                    <a:pt x="1539" y="620"/>
                  </a:lnTo>
                  <a:lnTo>
                    <a:pt x="1529" y="582"/>
                  </a:lnTo>
                  <a:lnTo>
                    <a:pt x="1519" y="546"/>
                  </a:lnTo>
                  <a:lnTo>
                    <a:pt x="1507" y="510"/>
                  </a:lnTo>
                  <a:lnTo>
                    <a:pt x="1493" y="474"/>
                  </a:lnTo>
                  <a:lnTo>
                    <a:pt x="1477" y="440"/>
                  </a:lnTo>
                  <a:lnTo>
                    <a:pt x="1461" y="406"/>
                  </a:lnTo>
                  <a:lnTo>
                    <a:pt x="1441" y="374"/>
                  </a:lnTo>
                  <a:lnTo>
                    <a:pt x="1421" y="342"/>
                  </a:lnTo>
                  <a:lnTo>
                    <a:pt x="1399" y="312"/>
                  </a:lnTo>
                  <a:lnTo>
                    <a:pt x="1377" y="282"/>
                  </a:lnTo>
                  <a:lnTo>
                    <a:pt x="1351" y="254"/>
                  </a:lnTo>
                  <a:lnTo>
                    <a:pt x="1327" y="228"/>
                  </a:lnTo>
                  <a:lnTo>
                    <a:pt x="1299" y="202"/>
                  </a:lnTo>
                  <a:lnTo>
                    <a:pt x="1271" y="178"/>
                  </a:lnTo>
                  <a:lnTo>
                    <a:pt x="1241" y="154"/>
                  </a:lnTo>
                  <a:lnTo>
                    <a:pt x="1211" y="132"/>
                  </a:lnTo>
                  <a:lnTo>
                    <a:pt x="1179" y="112"/>
                  </a:lnTo>
                  <a:lnTo>
                    <a:pt x="1147" y="94"/>
                  </a:lnTo>
                  <a:lnTo>
                    <a:pt x="1113" y="76"/>
                  </a:lnTo>
                  <a:lnTo>
                    <a:pt x="1079" y="62"/>
                  </a:lnTo>
                  <a:lnTo>
                    <a:pt x="1043" y="48"/>
                  </a:lnTo>
                  <a:lnTo>
                    <a:pt x="1007" y="34"/>
                  </a:lnTo>
                  <a:lnTo>
                    <a:pt x="971" y="24"/>
                  </a:lnTo>
                  <a:lnTo>
                    <a:pt x="933" y="16"/>
                  </a:lnTo>
                  <a:lnTo>
                    <a:pt x="896" y="8"/>
                  </a:lnTo>
                  <a:lnTo>
                    <a:pt x="858" y="4"/>
                  </a:lnTo>
                  <a:lnTo>
                    <a:pt x="818" y="2"/>
                  </a:lnTo>
                  <a:lnTo>
                    <a:pt x="778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13D49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8423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92484D83-FE46-4906-B81D-E790D9FAC90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31" b="10217"/>
          <a:stretch/>
        </p:blipFill>
        <p:spPr>
          <a:xfrm flipH="1">
            <a:off x="520700" y="504825"/>
            <a:ext cx="11671300" cy="6353175"/>
          </a:xfr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6A24D4-F38F-4D6C-A2EE-14054E74DA9C}"/>
              </a:ext>
            </a:extLst>
          </p:cNvPr>
          <p:cNvSpPr/>
          <p:nvPr/>
        </p:nvSpPr>
        <p:spPr>
          <a:xfrm>
            <a:off x="520701" y="504824"/>
            <a:ext cx="11467892" cy="6353175"/>
          </a:xfrm>
          <a:prstGeom prst="rect">
            <a:avLst/>
          </a:prstGeom>
          <a:gradFill>
            <a:gsLst>
              <a:gs pos="32000">
                <a:schemeClr val="tx2">
                  <a:alpha val="50000"/>
                </a:schemeClr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528F718-580D-40F0-93B7-7DD913256F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800" dirty="0">
                <a:solidFill>
                  <a:schemeClr val="bg1"/>
                </a:solidFill>
              </a:rPr>
              <a:t>Our Vision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6C062797-C6F9-4995-84E1-C90BBA746C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3413" y="2764910"/>
            <a:ext cx="4903163" cy="1913416"/>
          </a:xfrm>
        </p:spPr>
        <p:txBody>
          <a:bodyPr>
            <a:noAutofit/>
          </a:bodyPr>
          <a:lstStyle/>
          <a:p>
            <a:pPr algn="l">
              <a:lnSpc>
                <a:spcPts val="2500"/>
              </a:lnSpc>
            </a:pPr>
            <a:r>
              <a:rPr lang="en-US" sz="1800" cap="none" dirty="0">
                <a:solidFill>
                  <a:schemeClr val="bg1"/>
                </a:solidFill>
                <a:cs typeface="+mn-cs"/>
              </a:rPr>
              <a:t>We envision a world in which ever-innovating and collaborative science provides every person access to affordable, nutritious food grown on thriving farms.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013ECFD-59D4-4FBD-8F59-BAAC94CB83F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40902" y="5911510"/>
            <a:ext cx="914400" cy="390520"/>
            <a:chOff x="2023" y="1384"/>
            <a:chExt cx="3634" cy="1552"/>
          </a:xfrm>
          <a:solidFill>
            <a:schemeClr val="bg1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0CE78E37-7D06-4EA5-97A9-0F0E1382A8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82" y="1882"/>
              <a:ext cx="374" cy="556"/>
            </a:xfrm>
            <a:custGeom>
              <a:avLst/>
              <a:gdLst>
                <a:gd name="T0" fmla="*/ 374 w 374"/>
                <a:gd name="T1" fmla="*/ 0 h 556"/>
                <a:gd name="T2" fmla="*/ 336 w 374"/>
                <a:gd name="T3" fmla="*/ 116 h 556"/>
                <a:gd name="T4" fmla="*/ 146 w 374"/>
                <a:gd name="T5" fmla="*/ 116 h 556"/>
                <a:gd name="T6" fmla="*/ 146 w 374"/>
                <a:gd name="T7" fmla="*/ 234 h 556"/>
                <a:gd name="T8" fmla="*/ 342 w 374"/>
                <a:gd name="T9" fmla="*/ 234 h 556"/>
                <a:gd name="T10" fmla="*/ 306 w 374"/>
                <a:gd name="T11" fmla="*/ 346 h 556"/>
                <a:gd name="T12" fmla="*/ 146 w 374"/>
                <a:gd name="T13" fmla="*/ 346 h 556"/>
                <a:gd name="T14" fmla="*/ 146 w 374"/>
                <a:gd name="T15" fmla="*/ 556 h 556"/>
                <a:gd name="T16" fmla="*/ 0 w 374"/>
                <a:gd name="T17" fmla="*/ 556 h 556"/>
                <a:gd name="T18" fmla="*/ 0 w 374"/>
                <a:gd name="T19" fmla="*/ 0 h 556"/>
                <a:gd name="T20" fmla="*/ 374 w 374"/>
                <a:gd name="T21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4" h="556">
                  <a:moveTo>
                    <a:pt x="374" y="0"/>
                  </a:moveTo>
                  <a:lnTo>
                    <a:pt x="336" y="116"/>
                  </a:lnTo>
                  <a:lnTo>
                    <a:pt x="146" y="116"/>
                  </a:lnTo>
                  <a:lnTo>
                    <a:pt x="146" y="234"/>
                  </a:lnTo>
                  <a:lnTo>
                    <a:pt x="342" y="234"/>
                  </a:lnTo>
                  <a:lnTo>
                    <a:pt x="306" y="346"/>
                  </a:lnTo>
                  <a:lnTo>
                    <a:pt x="146" y="346"/>
                  </a:lnTo>
                  <a:lnTo>
                    <a:pt x="146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37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13D49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B309B5B6-ACC0-4BC0-9D42-A04841900B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0" y="1882"/>
              <a:ext cx="372" cy="556"/>
            </a:xfrm>
            <a:custGeom>
              <a:avLst/>
              <a:gdLst>
                <a:gd name="T0" fmla="*/ 372 w 372"/>
                <a:gd name="T1" fmla="*/ 0 h 556"/>
                <a:gd name="T2" fmla="*/ 334 w 372"/>
                <a:gd name="T3" fmla="*/ 116 h 556"/>
                <a:gd name="T4" fmla="*/ 144 w 372"/>
                <a:gd name="T5" fmla="*/ 116 h 556"/>
                <a:gd name="T6" fmla="*/ 144 w 372"/>
                <a:gd name="T7" fmla="*/ 234 h 556"/>
                <a:gd name="T8" fmla="*/ 340 w 372"/>
                <a:gd name="T9" fmla="*/ 234 h 556"/>
                <a:gd name="T10" fmla="*/ 304 w 372"/>
                <a:gd name="T11" fmla="*/ 346 h 556"/>
                <a:gd name="T12" fmla="*/ 144 w 372"/>
                <a:gd name="T13" fmla="*/ 346 h 556"/>
                <a:gd name="T14" fmla="*/ 144 w 372"/>
                <a:gd name="T15" fmla="*/ 556 h 556"/>
                <a:gd name="T16" fmla="*/ 0 w 372"/>
                <a:gd name="T17" fmla="*/ 556 h 556"/>
                <a:gd name="T18" fmla="*/ 0 w 372"/>
                <a:gd name="T19" fmla="*/ 0 h 556"/>
                <a:gd name="T20" fmla="*/ 372 w 372"/>
                <a:gd name="T21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556">
                  <a:moveTo>
                    <a:pt x="372" y="0"/>
                  </a:moveTo>
                  <a:lnTo>
                    <a:pt x="334" y="116"/>
                  </a:lnTo>
                  <a:lnTo>
                    <a:pt x="144" y="116"/>
                  </a:lnTo>
                  <a:lnTo>
                    <a:pt x="144" y="234"/>
                  </a:lnTo>
                  <a:lnTo>
                    <a:pt x="340" y="234"/>
                  </a:lnTo>
                  <a:lnTo>
                    <a:pt x="304" y="346"/>
                  </a:lnTo>
                  <a:lnTo>
                    <a:pt x="144" y="346"/>
                  </a:lnTo>
                  <a:lnTo>
                    <a:pt x="144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13D49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E2AC35F-192D-4B11-8A34-83495992B2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36" y="1882"/>
              <a:ext cx="513" cy="556"/>
            </a:xfrm>
            <a:custGeom>
              <a:avLst/>
              <a:gdLst>
                <a:gd name="T0" fmla="*/ 339 w 513"/>
                <a:gd name="T1" fmla="*/ 458 h 556"/>
                <a:gd name="T2" fmla="*/ 165 w 513"/>
                <a:gd name="T3" fmla="*/ 458 h 556"/>
                <a:gd name="T4" fmla="*/ 137 w 513"/>
                <a:gd name="T5" fmla="*/ 556 h 556"/>
                <a:gd name="T6" fmla="*/ 0 w 513"/>
                <a:gd name="T7" fmla="*/ 556 h 556"/>
                <a:gd name="T8" fmla="*/ 175 w 513"/>
                <a:gd name="T9" fmla="*/ 0 h 556"/>
                <a:gd name="T10" fmla="*/ 331 w 513"/>
                <a:gd name="T11" fmla="*/ 0 h 556"/>
                <a:gd name="T12" fmla="*/ 513 w 513"/>
                <a:gd name="T13" fmla="*/ 556 h 556"/>
                <a:gd name="T14" fmla="*/ 365 w 513"/>
                <a:gd name="T15" fmla="*/ 556 h 556"/>
                <a:gd name="T16" fmla="*/ 339 w 513"/>
                <a:gd name="T17" fmla="*/ 458 h 556"/>
                <a:gd name="T18" fmla="*/ 187 w 513"/>
                <a:gd name="T19" fmla="*/ 346 h 556"/>
                <a:gd name="T20" fmla="*/ 313 w 513"/>
                <a:gd name="T21" fmla="*/ 346 h 556"/>
                <a:gd name="T22" fmla="*/ 253 w 513"/>
                <a:gd name="T23" fmla="*/ 136 h 556"/>
                <a:gd name="T24" fmla="*/ 187 w 513"/>
                <a:gd name="T25" fmla="*/ 34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3" h="556">
                  <a:moveTo>
                    <a:pt x="339" y="458"/>
                  </a:moveTo>
                  <a:lnTo>
                    <a:pt x="165" y="458"/>
                  </a:lnTo>
                  <a:lnTo>
                    <a:pt x="137" y="556"/>
                  </a:lnTo>
                  <a:lnTo>
                    <a:pt x="0" y="556"/>
                  </a:lnTo>
                  <a:lnTo>
                    <a:pt x="175" y="0"/>
                  </a:lnTo>
                  <a:lnTo>
                    <a:pt x="331" y="0"/>
                  </a:lnTo>
                  <a:lnTo>
                    <a:pt x="513" y="556"/>
                  </a:lnTo>
                  <a:lnTo>
                    <a:pt x="365" y="556"/>
                  </a:lnTo>
                  <a:lnTo>
                    <a:pt x="339" y="458"/>
                  </a:lnTo>
                  <a:close/>
                  <a:moveTo>
                    <a:pt x="187" y="346"/>
                  </a:moveTo>
                  <a:lnTo>
                    <a:pt x="313" y="346"/>
                  </a:lnTo>
                  <a:lnTo>
                    <a:pt x="253" y="136"/>
                  </a:lnTo>
                  <a:lnTo>
                    <a:pt x="187" y="3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13D49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126F3A1-CAAD-4C41-8EA8-E58A0362A2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17" y="1882"/>
              <a:ext cx="440" cy="556"/>
            </a:xfrm>
            <a:custGeom>
              <a:avLst/>
              <a:gdLst>
                <a:gd name="T0" fmla="*/ 418 w 440"/>
                <a:gd name="T1" fmla="*/ 188 h 556"/>
                <a:gd name="T2" fmla="*/ 412 w 440"/>
                <a:gd name="T3" fmla="*/ 244 h 556"/>
                <a:gd name="T4" fmla="*/ 406 w 440"/>
                <a:gd name="T5" fmla="*/ 268 h 556"/>
                <a:gd name="T6" fmla="*/ 396 w 440"/>
                <a:gd name="T7" fmla="*/ 288 h 556"/>
                <a:gd name="T8" fmla="*/ 366 w 440"/>
                <a:gd name="T9" fmla="*/ 320 h 556"/>
                <a:gd name="T10" fmla="*/ 348 w 440"/>
                <a:gd name="T11" fmla="*/ 334 h 556"/>
                <a:gd name="T12" fmla="*/ 440 w 440"/>
                <a:gd name="T13" fmla="*/ 556 h 556"/>
                <a:gd name="T14" fmla="*/ 188 w 440"/>
                <a:gd name="T15" fmla="*/ 346 h 556"/>
                <a:gd name="T16" fmla="*/ 142 w 440"/>
                <a:gd name="T17" fmla="*/ 556 h 556"/>
                <a:gd name="T18" fmla="*/ 0 w 440"/>
                <a:gd name="T19" fmla="*/ 0 h 556"/>
                <a:gd name="T20" fmla="*/ 242 w 440"/>
                <a:gd name="T21" fmla="*/ 0 h 556"/>
                <a:gd name="T22" fmla="*/ 288 w 440"/>
                <a:gd name="T23" fmla="*/ 4 h 556"/>
                <a:gd name="T24" fmla="*/ 324 w 440"/>
                <a:gd name="T25" fmla="*/ 14 h 556"/>
                <a:gd name="T26" fmla="*/ 340 w 440"/>
                <a:gd name="T27" fmla="*/ 22 h 556"/>
                <a:gd name="T28" fmla="*/ 368 w 440"/>
                <a:gd name="T29" fmla="*/ 40 h 556"/>
                <a:gd name="T30" fmla="*/ 378 w 440"/>
                <a:gd name="T31" fmla="*/ 52 h 556"/>
                <a:gd name="T32" fmla="*/ 396 w 440"/>
                <a:gd name="T33" fmla="*/ 76 h 556"/>
                <a:gd name="T34" fmla="*/ 408 w 440"/>
                <a:gd name="T35" fmla="*/ 106 h 556"/>
                <a:gd name="T36" fmla="*/ 414 w 440"/>
                <a:gd name="T37" fmla="*/ 120 h 556"/>
                <a:gd name="T38" fmla="*/ 418 w 440"/>
                <a:gd name="T39" fmla="*/ 154 h 556"/>
                <a:gd name="T40" fmla="*/ 418 w 440"/>
                <a:gd name="T41" fmla="*/ 188 h 556"/>
                <a:gd name="T42" fmla="*/ 216 w 440"/>
                <a:gd name="T43" fmla="*/ 250 h 556"/>
                <a:gd name="T44" fmla="*/ 230 w 440"/>
                <a:gd name="T45" fmla="*/ 248 h 556"/>
                <a:gd name="T46" fmla="*/ 254 w 440"/>
                <a:gd name="T47" fmla="*/ 240 h 556"/>
                <a:gd name="T48" fmla="*/ 262 w 440"/>
                <a:gd name="T49" fmla="*/ 234 h 556"/>
                <a:gd name="T50" fmla="*/ 274 w 440"/>
                <a:gd name="T51" fmla="*/ 214 h 556"/>
                <a:gd name="T52" fmla="*/ 278 w 440"/>
                <a:gd name="T53" fmla="*/ 188 h 556"/>
                <a:gd name="T54" fmla="*/ 278 w 440"/>
                <a:gd name="T55" fmla="*/ 176 h 556"/>
                <a:gd name="T56" fmla="*/ 274 w 440"/>
                <a:gd name="T57" fmla="*/ 150 h 556"/>
                <a:gd name="T58" fmla="*/ 262 w 440"/>
                <a:gd name="T59" fmla="*/ 130 h 556"/>
                <a:gd name="T60" fmla="*/ 244 w 440"/>
                <a:gd name="T61" fmla="*/ 120 h 556"/>
                <a:gd name="T62" fmla="*/ 216 w 440"/>
                <a:gd name="T63" fmla="*/ 116 h 556"/>
                <a:gd name="T64" fmla="*/ 142 w 440"/>
                <a:gd name="T65" fmla="*/ 25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40" h="556">
                  <a:moveTo>
                    <a:pt x="418" y="188"/>
                  </a:moveTo>
                  <a:lnTo>
                    <a:pt x="418" y="188"/>
                  </a:lnTo>
                  <a:lnTo>
                    <a:pt x="416" y="218"/>
                  </a:lnTo>
                  <a:lnTo>
                    <a:pt x="412" y="244"/>
                  </a:lnTo>
                  <a:lnTo>
                    <a:pt x="412" y="244"/>
                  </a:lnTo>
                  <a:lnTo>
                    <a:pt x="406" y="268"/>
                  </a:lnTo>
                  <a:lnTo>
                    <a:pt x="396" y="288"/>
                  </a:lnTo>
                  <a:lnTo>
                    <a:pt x="396" y="288"/>
                  </a:lnTo>
                  <a:lnTo>
                    <a:pt x="382" y="306"/>
                  </a:lnTo>
                  <a:lnTo>
                    <a:pt x="366" y="320"/>
                  </a:lnTo>
                  <a:lnTo>
                    <a:pt x="366" y="320"/>
                  </a:lnTo>
                  <a:lnTo>
                    <a:pt x="348" y="334"/>
                  </a:lnTo>
                  <a:lnTo>
                    <a:pt x="324" y="346"/>
                  </a:lnTo>
                  <a:lnTo>
                    <a:pt x="440" y="556"/>
                  </a:lnTo>
                  <a:lnTo>
                    <a:pt x="286" y="556"/>
                  </a:lnTo>
                  <a:lnTo>
                    <a:pt x="188" y="346"/>
                  </a:lnTo>
                  <a:lnTo>
                    <a:pt x="142" y="346"/>
                  </a:lnTo>
                  <a:lnTo>
                    <a:pt x="142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66" y="2"/>
                  </a:lnTo>
                  <a:lnTo>
                    <a:pt x="288" y="4"/>
                  </a:lnTo>
                  <a:lnTo>
                    <a:pt x="308" y="8"/>
                  </a:lnTo>
                  <a:lnTo>
                    <a:pt x="324" y="14"/>
                  </a:lnTo>
                  <a:lnTo>
                    <a:pt x="324" y="14"/>
                  </a:lnTo>
                  <a:lnTo>
                    <a:pt x="340" y="22"/>
                  </a:lnTo>
                  <a:lnTo>
                    <a:pt x="356" y="30"/>
                  </a:lnTo>
                  <a:lnTo>
                    <a:pt x="368" y="40"/>
                  </a:lnTo>
                  <a:lnTo>
                    <a:pt x="378" y="52"/>
                  </a:lnTo>
                  <a:lnTo>
                    <a:pt x="378" y="52"/>
                  </a:lnTo>
                  <a:lnTo>
                    <a:pt x="388" y="64"/>
                  </a:lnTo>
                  <a:lnTo>
                    <a:pt x="396" y="76"/>
                  </a:lnTo>
                  <a:lnTo>
                    <a:pt x="404" y="90"/>
                  </a:lnTo>
                  <a:lnTo>
                    <a:pt x="408" y="106"/>
                  </a:lnTo>
                  <a:lnTo>
                    <a:pt x="408" y="106"/>
                  </a:lnTo>
                  <a:lnTo>
                    <a:pt x="414" y="120"/>
                  </a:lnTo>
                  <a:lnTo>
                    <a:pt x="416" y="138"/>
                  </a:lnTo>
                  <a:lnTo>
                    <a:pt x="418" y="154"/>
                  </a:lnTo>
                  <a:lnTo>
                    <a:pt x="418" y="172"/>
                  </a:lnTo>
                  <a:lnTo>
                    <a:pt x="418" y="188"/>
                  </a:lnTo>
                  <a:close/>
                  <a:moveTo>
                    <a:pt x="142" y="250"/>
                  </a:moveTo>
                  <a:lnTo>
                    <a:pt x="216" y="250"/>
                  </a:lnTo>
                  <a:lnTo>
                    <a:pt x="216" y="250"/>
                  </a:lnTo>
                  <a:lnTo>
                    <a:pt x="230" y="248"/>
                  </a:lnTo>
                  <a:lnTo>
                    <a:pt x="242" y="246"/>
                  </a:lnTo>
                  <a:lnTo>
                    <a:pt x="254" y="240"/>
                  </a:lnTo>
                  <a:lnTo>
                    <a:pt x="262" y="234"/>
                  </a:lnTo>
                  <a:lnTo>
                    <a:pt x="262" y="234"/>
                  </a:lnTo>
                  <a:lnTo>
                    <a:pt x="270" y="226"/>
                  </a:lnTo>
                  <a:lnTo>
                    <a:pt x="274" y="214"/>
                  </a:lnTo>
                  <a:lnTo>
                    <a:pt x="278" y="202"/>
                  </a:lnTo>
                  <a:lnTo>
                    <a:pt x="278" y="188"/>
                  </a:lnTo>
                  <a:lnTo>
                    <a:pt x="278" y="176"/>
                  </a:lnTo>
                  <a:lnTo>
                    <a:pt x="278" y="176"/>
                  </a:lnTo>
                  <a:lnTo>
                    <a:pt x="278" y="162"/>
                  </a:lnTo>
                  <a:lnTo>
                    <a:pt x="274" y="150"/>
                  </a:lnTo>
                  <a:lnTo>
                    <a:pt x="270" y="140"/>
                  </a:lnTo>
                  <a:lnTo>
                    <a:pt x="262" y="130"/>
                  </a:lnTo>
                  <a:lnTo>
                    <a:pt x="254" y="124"/>
                  </a:lnTo>
                  <a:lnTo>
                    <a:pt x="244" y="120"/>
                  </a:lnTo>
                  <a:lnTo>
                    <a:pt x="230" y="116"/>
                  </a:lnTo>
                  <a:lnTo>
                    <a:pt x="216" y="116"/>
                  </a:lnTo>
                  <a:lnTo>
                    <a:pt x="142" y="116"/>
                  </a:lnTo>
                  <a:lnTo>
                    <a:pt x="142" y="2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13D49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0D71E57-8218-4F40-A08B-BC8DD74490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23" y="1384"/>
              <a:ext cx="1553" cy="1552"/>
            </a:xfrm>
            <a:custGeom>
              <a:avLst/>
              <a:gdLst>
                <a:gd name="T0" fmla="*/ 778 w 1553"/>
                <a:gd name="T1" fmla="*/ 0 h 1552"/>
                <a:gd name="T2" fmla="*/ 698 w 1553"/>
                <a:gd name="T3" fmla="*/ 4 h 1552"/>
                <a:gd name="T4" fmla="*/ 622 w 1553"/>
                <a:gd name="T5" fmla="*/ 16 h 1552"/>
                <a:gd name="T6" fmla="*/ 546 w 1553"/>
                <a:gd name="T7" fmla="*/ 34 h 1552"/>
                <a:gd name="T8" fmla="*/ 476 w 1553"/>
                <a:gd name="T9" fmla="*/ 62 h 1552"/>
                <a:gd name="T10" fmla="*/ 408 w 1553"/>
                <a:gd name="T11" fmla="*/ 94 h 1552"/>
                <a:gd name="T12" fmla="*/ 344 w 1553"/>
                <a:gd name="T13" fmla="*/ 132 h 1552"/>
                <a:gd name="T14" fmla="*/ 284 w 1553"/>
                <a:gd name="T15" fmla="*/ 178 h 1552"/>
                <a:gd name="T16" fmla="*/ 228 w 1553"/>
                <a:gd name="T17" fmla="*/ 228 h 1552"/>
                <a:gd name="T18" fmla="*/ 178 w 1553"/>
                <a:gd name="T19" fmla="*/ 282 h 1552"/>
                <a:gd name="T20" fmla="*/ 134 w 1553"/>
                <a:gd name="T21" fmla="*/ 342 h 1552"/>
                <a:gd name="T22" fmla="*/ 94 w 1553"/>
                <a:gd name="T23" fmla="*/ 406 h 1552"/>
                <a:gd name="T24" fmla="*/ 62 w 1553"/>
                <a:gd name="T25" fmla="*/ 474 h 1552"/>
                <a:gd name="T26" fmla="*/ 36 w 1553"/>
                <a:gd name="T27" fmla="*/ 546 h 1552"/>
                <a:gd name="T28" fmla="*/ 16 w 1553"/>
                <a:gd name="T29" fmla="*/ 620 h 1552"/>
                <a:gd name="T30" fmla="*/ 4 w 1553"/>
                <a:gd name="T31" fmla="*/ 698 h 1552"/>
                <a:gd name="T32" fmla="*/ 0 w 1553"/>
                <a:gd name="T33" fmla="*/ 778 h 1552"/>
                <a:gd name="T34" fmla="*/ 2 w 1553"/>
                <a:gd name="T35" fmla="*/ 828 h 1552"/>
                <a:gd name="T36" fmla="*/ 16 w 1553"/>
                <a:gd name="T37" fmla="*/ 928 h 1552"/>
                <a:gd name="T38" fmla="*/ 40 w 1553"/>
                <a:gd name="T39" fmla="*/ 1024 h 1552"/>
                <a:gd name="T40" fmla="*/ 78 w 1553"/>
                <a:gd name="T41" fmla="*/ 1114 h 1552"/>
                <a:gd name="T42" fmla="*/ 196 w 1553"/>
                <a:gd name="T43" fmla="*/ 842 h 1552"/>
                <a:gd name="T44" fmla="*/ 214 w 1553"/>
                <a:gd name="T45" fmla="*/ 1312 h 1552"/>
                <a:gd name="T46" fmla="*/ 248 w 1553"/>
                <a:gd name="T47" fmla="*/ 1346 h 1552"/>
                <a:gd name="T48" fmla="*/ 324 w 1553"/>
                <a:gd name="T49" fmla="*/ 1408 h 1552"/>
                <a:gd name="T50" fmla="*/ 540 w 1553"/>
                <a:gd name="T51" fmla="*/ 844 h 1552"/>
                <a:gd name="T52" fmla="*/ 502 w 1553"/>
                <a:gd name="T53" fmla="*/ 1504 h 1552"/>
                <a:gd name="T54" fmla="*/ 544 w 1553"/>
                <a:gd name="T55" fmla="*/ 1518 h 1552"/>
                <a:gd name="T56" fmla="*/ 630 w 1553"/>
                <a:gd name="T57" fmla="*/ 1540 h 1552"/>
                <a:gd name="T58" fmla="*/ 886 w 1553"/>
                <a:gd name="T59" fmla="*/ 844 h 1552"/>
                <a:gd name="T60" fmla="*/ 834 w 1553"/>
                <a:gd name="T61" fmla="*/ 1552 h 1552"/>
                <a:gd name="T62" fmla="*/ 884 w 1553"/>
                <a:gd name="T63" fmla="*/ 1546 h 1552"/>
                <a:gd name="T64" fmla="*/ 983 w 1553"/>
                <a:gd name="T65" fmla="*/ 1526 h 1552"/>
                <a:gd name="T66" fmla="*/ 1231 w 1553"/>
                <a:gd name="T67" fmla="*/ 842 h 1552"/>
                <a:gd name="T68" fmla="*/ 1219 w 1553"/>
                <a:gd name="T69" fmla="*/ 1416 h 1552"/>
                <a:gd name="T70" fmla="*/ 1257 w 1553"/>
                <a:gd name="T71" fmla="*/ 1388 h 1552"/>
                <a:gd name="T72" fmla="*/ 1325 w 1553"/>
                <a:gd name="T73" fmla="*/ 1328 h 1552"/>
                <a:gd name="T74" fmla="*/ 1387 w 1553"/>
                <a:gd name="T75" fmla="*/ 1258 h 1552"/>
                <a:gd name="T76" fmla="*/ 1439 w 1553"/>
                <a:gd name="T77" fmla="*/ 1184 h 1552"/>
                <a:gd name="T78" fmla="*/ 1483 w 1553"/>
                <a:gd name="T79" fmla="*/ 1102 h 1552"/>
                <a:gd name="T80" fmla="*/ 1517 w 1553"/>
                <a:gd name="T81" fmla="*/ 1014 h 1552"/>
                <a:gd name="T82" fmla="*/ 1541 w 1553"/>
                <a:gd name="T83" fmla="*/ 922 h 1552"/>
                <a:gd name="T84" fmla="*/ 1553 w 1553"/>
                <a:gd name="T85" fmla="*/ 826 h 1552"/>
                <a:gd name="T86" fmla="*/ 1553 w 1553"/>
                <a:gd name="T87" fmla="*/ 778 h 1552"/>
                <a:gd name="T88" fmla="*/ 1549 w 1553"/>
                <a:gd name="T89" fmla="*/ 698 h 1552"/>
                <a:gd name="T90" fmla="*/ 1539 w 1553"/>
                <a:gd name="T91" fmla="*/ 620 h 1552"/>
                <a:gd name="T92" fmla="*/ 1519 w 1553"/>
                <a:gd name="T93" fmla="*/ 546 h 1552"/>
                <a:gd name="T94" fmla="*/ 1493 w 1553"/>
                <a:gd name="T95" fmla="*/ 474 h 1552"/>
                <a:gd name="T96" fmla="*/ 1461 w 1553"/>
                <a:gd name="T97" fmla="*/ 406 h 1552"/>
                <a:gd name="T98" fmla="*/ 1421 w 1553"/>
                <a:gd name="T99" fmla="*/ 342 h 1552"/>
                <a:gd name="T100" fmla="*/ 1377 w 1553"/>
                <a:gd name="T101" fmla="*/ 282 h 1552"/>
                <a:gd name="T102" fmla="*/ 1327 w 1553"/>
                <a:gd name="T103" fmla="*/ 228 h 1552"/>
                <a:gd name="T104" fmla="*/ 1271 w 1553"/>
                <a:gd name="T105" fmla="*/ 178 h 1552"/>
                <a:gd name="T106" fmla="*/ 1211 w 1553"/>
                <a:gd name="T107" fmla="*/ 132 h 1552"/>
                <a:gd name="T108" fmla="*/ 1147 w 1553"/>
                <a:gd name="T109" fmla="*/ 94 h 1552"/>
                <a:gd name="T110" fmla="*/ 1079 w 1553"/>
                <a:gd name="T111" fmla="*/ 62 h 1552"/>
                <a:gd name="T112" fmla="*/ 1007 w 1553"/>
                <a:gd name="T113" fmla="*/ 34 h 1552"/>
                <a:gd name="T114" fmla="*/ 933 w 1553"/>
                <a:gd name="T115" fmla="*/ 16 h 1552"/>
                <a:gd name="T116" fmla="*/ 858 w 1553"/>
                <a:gd name="T117" fmla="*/ 4 h 1552"/>
                <a:gd name="T118" fmla="*/ 778 w 1553"/>
                <a:gd name="T119" fmla="*/ 0 h 1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53" h="1552">
                  <a:moveTo>
                    <a:pt x="778" y="0"/>
                  </a:moveTo>
                  <a:lnTo>
                    <a:pt x="778" y="0"/>
                  </a:lnTo>
                  <a:lnTo>
                    <a:pt x="738" y="2"/>
                  </a:lnTo>
                  <a:lnTo>
                    <a:pt x="698" y="4"/>
                  </a:lnTo>
                  <a:lnTo>
                    <a:pt x="660" y="8"/>
                  </a:lnTo>
                  <a:lnTo>
                    <a:pt x="622" y="16"/>
                  </a:lnTo>
                  <a:lnTo>
                    <a:pt x="584" y="24"/>
                  </a:lnTo>
                  <a:lnTo>
                    <a:pt x="546" y="34"/>
                  </a:lnTo>
                  <a:lnTo>
                    <a:pt x="510" y="48"/>
                  </a:lnTo>
                  <a:lnTo>
                    <a:pt x="476" y="62"/>
                  </a:lnTo>
                  <a:lnTo>
                    <a:pt x="440" y="76"/>
                  </a:lnTo>
                  <a:lnTo>
                    <a:pt x="408" y="94"/>
                  </a:lnTo>
                  <a:lnTo>
                    <a:pt x="374" y="112"/>
                  </a:lnTo>
                  <a:lnTo>
                    <a:pt x="344" y="132"/>
                  </a:lnTo>
                  <a:lnTo>
                    <a:pt x="312" y="154"/>
                  </a:lnTo>
                  <a:lnTo>
                    <a:pt x="284" y="178"/>
                  </a:lnTo>
                  <a:lnTo>
                    <a:pt x="256" y="202"/>
                  </a:lnTo>
                  <a:lnTo>
                    <a:pt x="228" y="228"/>
                  </a:lnTo>
                  <a:lnTo>
                    <a:pt x="202" y="254"/>
                  </a:lnTo>
                  <a:lnTo>
                    <a:pt x="178" y="282"/>
                  </a:lnTo>
                  <a:lnTo>
                    <a:pt x="156" y="312"/>
                  </a:lnTo>
                  <a:lnTo>
                    <a:pt x="134" y="342"/>
                  </a:lnTo>
                  <a:lnTo>
                    <a:pt x="114" y="374"/>
                  </a:lnTo>
                  <a:lnTo>
                    <a:pt x="94" y="406"/>
                  </a:lnTo>
                  <a:lnTo>
                    <a:pt x="78" y="440"/>
                  </a:lnTo>
                  <a:lnTo>
                    <a:pt x="62" y="474"/>
                  </a:lnTo>
                  <a:lnTo>
                    <a:pt x="48" y="510"/>
                  </a:lnTo>
                  <a:lnTo>
                    <a:pt x="36" y="546"/>
                  </a:lnTo>
                  <a:lnTo>
                    <a:pt x="26" y="582"/>
                  </a:lnTo>
                  <a:lnTo>
                    <a:pt x="16" y="620"/>
                  </a:lnTo>
                  <a:lnTo>
                    <a:pt x="10" y="658"/>
                  </a:lnTo>
                  <a:lnTo>
                    <a:pt x="4" y="698"/>
                  </a:lnTo>
                  <a:lnTo>
                    <a:pt x="2" y="738"/>
                  </a:lnTo>
                  <a:lnTo>
                    <a:pt x="0" y="778"/>
                  </a:lnTo>
                  <a:lnTo>
                    <a:pt x="0" y="778"/>
                  </a:lnTo>
                  <a:lnTo>
                    <a:pt x="2" y="828"/>
                  </a:lnTo>
                  <a:lnTo>
                    <a:pt x="8" y="880"/>
                  </a:lnTo>
                  <a:lnTo>
                    <a:pt x="16" y="928"/>
                  </a:lnTo>
                  <a:lnTo>
                    <a:pt x="26" y="978"/>
                  </a:lnTo>
                  <a:lnTo>
                    <a:pt x="40" y="1024"/>
                  </a:lnTo>
                  <a:lnTo>
                    <a:pt x="58" y="1070"/>
                  </a:lnTo>
                  <a:lnTo>
                    <a:pt x="78" y="1114"/>
                  </a:lnTo>
                  <a:lnTo>
                    <a:pt x="100" y="1158"/>
                  </a:lnTo>
                  <a:lnTo>
                    <a:pt x="196" y="842"/>
                  </a:lnTo>
                  <a:lnTo>
                    <a:pt x="356" y="842"/>
                  </a:lnTo>
                  <a:lnTo>
                    <a:pt x="214" y="1312"/>
                  </a:lnTo>
                  <a:lnTo>
                    <a:pt x="214" y="1312"/>
                  </a:lnTo>
                  <a:lnTo>
                    <a:pt x="248" y="1346"/>
                  </a:lnTo>
                  <a:lnTo>
                    <a:pt x="286" y="1378"/>
                  </a:lnTo>
                  <a:lnTo>
                    <a:pt x="324" y="1408"/>
                  </a:lnTo>
                  <a:lnTo>
                    <a:pt x="364" y="1434"/>
                  </a:lnTo>
                  <a:lnTo>
                    <a:pt x="540" y="844"/>
                  </a:lnTo>
                  <a:lnTo>
                    <a:pt x="700" y="844"/>
                  </a:lnTo>
                  <a:lnTo>
                    <a:pt x="502" y="1504"/>
                  </a:lnTo>
                  <a:lnTo>
                    <a:pt x="502" y="1504"/>
                  </a:lnTo>
                  <a:lnTo>
                    <a:pt x="544" y="1518"/>
                  </a:lnTo>
                  <a:lnTo>
                    <a:pt x="586" y="1530"/>
                  </a:lnTo>
                  <a:lnTo>
                    <a:pt x="630" y="1540"/>
                  </a:lnTo>
                  <a:lnTo>
                    <a:pt x="674" y="1548"/>
                  </a:lnTo>
                  <a:lnTo>
                    <a:pt x="886" y="844"/>
                  </a:lnTo>
                  <a:lnTo>
                    <a:pt x="1045" y="844"/>
                  </a:lnTo>
                  <a:lnTo>
                    <a:pt x="834" y="1552"/>
                  </a:lnTo>
                  <a:lnTo>
                    <a:pt x="834" y="1552"/>
                  </a:lnTo>
                  <a:lnTo>
                    <a:pt x="884" y="1546"/>
                  </a:lnTo>
                  <a:lnTo>
                    <a:pt x="933" y="1538"/>
                  </a:lnTo>
                  <a:lnTo>
                    <a:pt x="983" y="1526"/>
                  </a:lnTo>
                  <a:lnTo>
                    <a:pt x="1031" y="1512"/>
                  </a:lnTo>
                  <a:lnTo>
                    <a:pt x="1231" y="842"/>
                  </a:lnTo>
                  <a:lnTo>
                    <a:pt x="1391" y="842"/>
                  </a:lnTo>
                  <a:lnTo>
                    <a:pt x="1219" y="1416"/>
                  </a:lnTo>
                  <a:lnTo>
                    <a:pt x="1219" y="1416"/>
                  </a:lnTo>
                  <a:lnTo>
                    <a:pt x="1257" y="1388"/>
                  </a:lnTo>
                  <a:lnTo>
                    <a:pt x="1291" y="1358"/>
                  </a:lnTo>
                  <a:lnTo>
                    <a:pt x="1325" y="1328"/>
                  </a:lnTo>
                  <a:lnTo>
                    <a:pt x="1357" y="1294"/>
                  </a:lnTo>
                  <a:lnTo>
                    <a:pt x="1387" y="1258"/>
                  </a:lnTo>
                  <a:lnTo>
                    <a:pt x="1415" y="1222"/>
                  </a:lnTo>
                  <a:lnTo>
                    <a:pt x="1439" y="1184"/>
                  </a:lnTo>
                  <a:lnTo>
                    <a:pt x="1463" y="1144"/>
                  </a:lnTo>
                  <a:lnTo>
                    <a:pt x="1483" y="1102"/>
                  </a:lnTo>
                  <a:lnTo>
                    <a:pt x="1501" y="1058"/>
                  </a:lnTo>
                  <a:lnTo>
                    <a:pt x="1517" y="1014"/>
                  </a:lnTo>
                  <a:lnTo>
                    <a:pt x="1531" y="968"/>
                  </a:lnTo>
                  <a:lnTo>
                    <a:pt x="1541" y="922"/>
                  </a:lnTo>
                  <a:lnTo>
                    <a:pt x="1547" y="874"/>
                  </a:lnTo>
                  <a:lnTo>
                    <a:pt x="1553" y="826"/>
                  </a:lnTo>
                  <a:lnTo>
                    <a:pt x="1553" y="778"/>
                  </a:lnTo>
                  <a:lnTo>
                    <a:pt x="1553" y="778"/>
                  </a:lnTo>
                  <a:lnTo>
                    <a:pt x="1553" y="738"/>
                  </a:lnTo>
                  <a:lnTo>
                    <a:pt x="1549" y="698"/>
                  </a:lnTo>
                  <a:lnTo>
                    <a:pt x="1545" y="658"/>
                  </a:lnTo>
                  <a:lnTo>
                    <a:pt x="1539" y="620"/>
                  </a:lnTo>
                  <a:lnTo>
                    <a:pt x="1529" y="582"/>
                  </a:lnTo>
                  <a:lnTo>
                    <a:pt x="1519" y="546"/>
                  </a:lnTo>
                  <a:lnTo>
                    <a:pt x="1507" y="510"/>
                  </a:lnTo>
                  <a:lnTo>
                    <a:pt x="1493" y="474"/>
                  </a:lnTo>
                  <a:lnTo>
                    <a:pt x="1477" y="440"/>
                  </a:lnTo>
                  <a:lnTo>
                    <a:pt x="1461" y="406"/>
                  </a:lnTo>
                  <a:lnTo>
                    <a:pt x="1441" y="374"/>
                  </a:lnTo>
                  <a:lnTo>
                    <a:pt x="1421" y="342"/>
                  </a:lnTo>
                  <a:lnTo>
                    <a:pt x="1399" y="312"/>
                  </a:lnTo>
                  <a:lnTo>
                    <a:pt x="1377" y="282"/>
                  </a:lnTo>
                  <a:lnTo>
                    <a:pt x="1351" y="254"/>
                  </a:lnTo>
                  <a:lnTo>
                    <a:pt x="1327" y="228"/>
                  </a:lnTo>
                  <a:lnTo>
                    <a:pt x="1299" y="202"/>
                  </a:lnTo>
                  <a:lnTo>
                    <a:pt x="1271" y="178"/>
                  </a:lnTo>
                  <a:lnTo>
                    <a:pt x="1241" y="154"/>
                  </a:lnTo>
                  <a:lnTo>
                    <a:pt x="1211" y="132"/>
                  </a:lnTo>
                  <a:lnTo>
                    <a:pt x="1179" y="112"/>
                  </a:lnTo>
                  <a:lnTo>
                    <a:pt x="1147" y="94"/>
                  </a:lnTo>
                  <a:lnTo>
                    <a:pt x="1113" y="76"/>
                  </a:lnTo>
                  <a:lnTo>
                    <a:pt x="1079" y="62"/>
                  </a:lnTo>
                  <a:lnTo>
                    <a:pt x="1043" y="48"/>
                  </a:lnTo>
                  <a:lnTo>
                    <a:pt x="1007" y="34"/>
                  </a:lnTo>
                  <a:lnTo>
                    <a:pt x="971" y="24"/>
                  </a:lnTo>
                  <a:lnTo>
                    <a:pt x="933" y="16"/>
                  </a:lnTo>
                  <a:lnTo>
                    <a:pt x="896" y="8"/>
                  </a:lnTo>
                  <a:lnTo>
                    <a:pt x="858" y="4"/>
                  </a:lnTo>
                  <a:lnTo>
                    <a:pt x="818" y="2"/>
                  </a:lnTo>
                  <a:lnTo>
                    <a:pt x="778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13D49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220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3DC4EC-4148-45BF-95AC-878FF5276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6884A5-890D-4B5E-82F0-D320DB4D6D24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354">
              <a:defRPr/>
            </a:pPr>
            <a:endParaRPr lang="en-US" sz="1600" i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F8DD60-B4D7-49CF-9010-88E180C5A3B1}"/>
              </a:ext>
            </a:extLst>
          </p:cNvPr>
          <p:cNvSpPr txBox="1"/>
          <p:nvPr/>
        </p:nvSpPr>
        <p:spPr>
          <a:xfrm>
            <a:off x="3484344" y="474850"/>
            <a:ext cx="5223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How We Work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D65ECB-1B3E-47EB-9FAA-0E942573CD2C}"/>
              </a:ext>
            </a:extLst>
          </p:cNvPr>
          <p:cNvSpPr txBox="1"/>
          <p:nvPr/>
        </p:nvSpPr>
        <p:spPr>
          <a:xfrm>
            <a:off x="1231564" y="1793430"/>
            <a:ext cx="3308342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7C15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Private-Public</a:t>
            </a:r>
            <a:b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7C15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7C15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Partnerships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9D1D02-BFE8-4FE3-B4A2-19D3D3D4C4DE}"/>
              </a:ext>
            </a:extLst>
          </p:cNvPr>
          <p:cNvSpPr/>
          <p:nvPr/>
        </p:nvSpPr>
        <p:spPr>
          <a:xfrm>
            <a:off x="494350" y="3735850"/>
            <a:ext cx="47827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354">
              <a:defRPr/>
            </a:pPr>
            <a:r>
              <a:rPr lang="en-US" sz="2000" b="1" dirty="0">
                <a:solidFill>
                  <a:srgbClr val="FFFFFF"/>
                </a:solidFill>
                <a:latin typeface="+mj-lt"/>
              </a:rPr>
              <a:t>We build unique partnerships to support</a:t>
            </a:r>
          </a:p>
          <a:p>
            <a:pPr lvl="0" algn="ctr" defTabSz="914354">
              <a:defRPr/>
            </a:pPr>
            <a:r>
              <a:rPr lang="en-US" sz="2000" b="1" dirty="0">
                <a:solidFill>
                  <a:srgbClr val="FFFFFF"/>
                </a:solidFill>
                <a:latin typeface="+mj-lt"/>
              </a:rPr>
              <a:t> innovative science addressing today’s food and agriculture challenges.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6BEE175-E6B1-413B-9656-FD40FCD0B24C}"/>
              </a:ext>
            </a:extLst>
          </p:cNvPr>
          <p:cNvGrpSpPr/>
          <p:nvPr/>
        </p:nvGrpSpPr>
        <p:grpSpPr>
          <a:xfrm>
            <a:off x="6682693" y="1711357"/>
            <a:ext cx="4868698" cy="1717643"/>
            <a:chOff x="4951069" y="1580388"/>
            <a:chExt cx="3651522" cy="128823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D0CF0E3-6D12-4D97-9002-2C177391DE69}"/>
                </a:ext>
              </a:extLst>
            </p:cNvPr>
            <p:cNvSpPr txBox="1"/>
            <p:nvPr/>
          </p:nvSpPr>
          <p:spPr>
            <a:xfrm>
              <a:off x="4951069" y="1641943"/>
              <a:ext cx="1599235" cy="623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7C1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$385M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149812-6743-4156-8D33-98856646CAEC}"/>
                </a:ext>
              </a:extLst>
            </p:cNvPr>
            <p:cNvSpPr txBox="1"/>
            <p:nvPr/>
          </p:nvSpPr>
          <p:spPr>
            <a:xfrm>
              <a:off x="7059862" y="1641943"/>
              <a:ext cx="1542729" cy="623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F7C1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$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7C1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385M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7C15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7FFE566-44D7-4DCB-A158-09D8864D241A}"/>
                </a:ext>
              </a:extLst>
            </p:cNvPr>
            <p:cNvSpPr txBox="1"/>
            <p:nvPr/>
          </p:nvSpPr>
          <p:spPr>
            <a:xfrm>
              <a:off x="6569620" y="1580388"/>
              <a:ext cx="442669" cy="684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+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5DE0395-2DEA-4AF2-96E6-D3238CCA1CB6}"/>
                </a:ext>
              </a:extLst>
            </p:cNvPr>
            <p:cNvSpPr txBox="1"/>
            <p:nvPr/>
          </p:nvSpPr>
          <p:spPr>
            <a:xfrm>
              <a:off x="5157862" y="2240228"/>
              <a:ext cx="1350759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FFAR</a:t>
              </a: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Investment</a:t>
              </a:r>
              <a:endPara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7C15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D591C2F-C047-4E48-B7D2-327ADEEBECFD}"/>
                </a:ext>
              </a:extLst>
            </p:cNvPr>
            <p:cNvSpPr txBox="1"/>
            <p:nvPr/>
          </p:nvSpPr>
          <p:spPr>
            <a:xfrm>
              <a:off x="7112753" y="2245372"/>
              <a:ext cx="143451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Non-Federal Match</a:t>
              </a:r>
              <a:endPara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7C15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D3AD07F-5765-4CE9-B142-36503778AB8F}"/>
              </a:ext>
            </a:extLst>
          </p:cNvPr>
          <p:cNvSpPr txBox="1"/>
          <p:nvPr/>
        </p:nvSpPr>
        <p:spPr>
          <a:xfrm>
            <a:off x="7061642" y="3713226"/>
            <a:ext cx="4738691" cy="3292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“FFAR also brings together 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7C15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diverse groups 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that might not otherwise collaborate to 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7C15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solve big challenges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...the FFAR model delivers - and 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7C15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doubles the taxpayer's investment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.”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lvl="0" defTabSz="914354">
              <a:defRPr/>
            </a:pPr>
            <a:r>
              <a:rPr lang="en-US" sz="2133" b="1" dirty="0">
                <a:solidFill>
                  <a:srgbClr val="FFFFFF"/>
                </a:solidFill>
                <a:latin typeface="Calibri" panose="020F0502020204030204"/>
              </a:rPr>
              <a:t>-Bob Stallman</a:t>
            </a:r>
          </a:p>
          <a:p>
            <a:pPr lvl="0" defTabSz="914354">
              <a:defRPr/>
            </a:pPr>
            <a:r>
              <a:rPr lang="en-US" sz="1600" i="1" dirty="0">
                <a:solidFill>
                  <a:srgbClr val="FFFFFF"/>
                </a:solidFill>
                <a:latin typeface="Calibri" panose="020F0502020204030204"/>
              </a:rPr>
              <a:t>Past President, American Farm Bureau Federation</a:t>
            </a:r>
          </a:p>
          <a:p>
            <a:pPr lvl="0" defTabSz="914354">
              <a:defRPr/>
            </a:pPr>
            <a:r>
              <a:rPr lang="en-US" sz="1600" i="1" dirty="0">
                <a:solidFill>
                  <a:srgbClr val="FFFFFF"/>
                </a:solidFill>
                <a:latin typeface="Calibri" panose="020F0502020204030204"/>
              </a:rPr>
              <a:t>Current FFAR Board Member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AA305FF-7E5B-4C50-9646-A8FFC498C428}"/>
              </a:ext>
            </a:extLst>
          </p:cNvPr>
          <p:cNvCxnSpPr/>
          <p:nvPr/>
        </p:nvCxnSpPr>
        <p:spPr>
          <a:xfrm>
            <a:off x="701925" y="1336621"/>
            <a:ext cx="10788155" cy="0"/>
          </a:xfrm>
          <a:prstGeom prst="line">
            <a:avLst/>
          </a:prstGeom>
          <a:ln w="571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60B3BCC-4662-4C3D-84F3-1BC1F7F1AB9E}"/>
              </a:ext>
            </a:extLst>
          </p:cNvPr>
          <p:cNvCxnSpPr/>
          <p:nvPr/>
        </p:nvCxnSpPr>
        <p:spPr>
          <a:xfrm>
            <a:off x="5841597" y="1467560"/>
            <a:ext cx="0" cy="5083625"/>
          </a:xfrm>
          <a:prstGeom prst="line">
            <a:avLst/>
          </a:prstGeom>
          <a:ln w="571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AF3D2E4-E78D-432F-BFE1-6B8F45DC3EFE}"/>
              </a:ext>
            </a:extLst>
          </p:cNvPr>
          <p:cNvCxnSpPr/>
          <p:nvPr/>
        </p:nvCxnSpPr>
        <p:spPr>
          <a:xfrm>
            <a:off x="5986085" y="3728460"/>
            <a:ext cx="5598943" cy="0"/>
          </a:xfrm>
          <a:prstGeom prst="line">
            <a:avLst/>
          </a:prstGeom>
          <a:ln w="571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6531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8219F-E459-46A4-9345-E8AAAD79F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2031" y="0"/>
            <a:ext cx="7126581" cy="1857527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The FFAR Paradigm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CD51E6-0459-4DE6-AEEB-E17883A005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48813" y="2269183"/>
            <a:ext cx="7048500" cy="1481137"/>
          </a:xfrm>
        </p:spPr>
        <p:txBody>
          <a:bodyPr/>
          <a:lstStyle/>
          <a:p>
            <a:pPr marL="340775" lvl="0" indent="-340775">
              <a:spcAft>
                <a:spcPts val="1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Creates</a:t>
            </a:r>
            <a:r>
              <a:rPr lang="en-US" sz="240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novel research partnerships </a:t>
            </a:r>
            <a:r>
              <a:rPr lang="en-US" sz="240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across the food and agriculture sector. </a:t>
            </a:r>
          </a:p>
          <a:p>
            <a:pPr marL="340775" lvl="0" indent="-340775">
              <a:spcAft>
                <a:spcPts val="1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Works</a:t>
            </a:r>
            <a:r>
              <a:rPr lang="en-US" sz="240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nimbly</a:t>
            </a:r>
            <a:r>
              <a:rPr lang="en-US" sz="240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to efficiently address emerging issues in food and agriculture. </a:t>
            </a:r>
          </a:p>
          <a:p>
            <a:pPr marL="340775" lvl="0" indent="-340775">
              <a:spcAft>
                <a:spcPts val="1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Leverages public dollars </a:t>
            </a:r>
            <a:r>
              <a:rPr lang="en-US" sz="240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with private dollars to expand research impact. </a:t>
            </a:r>
          </a:p>
          <a:p>
            <a:pPr marL="340775" lvl="0" indent="-340775">
              <a:spcAft>
                <a:spcPts val="1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Fills research gaps </a:t>
            </a:r>
            <a:r>
              <a:rPr lang="en-US" sz="240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to ensure great science supports farms, reduces food insecurity, and supports better health.</a:t>
            </a:r>
            <a:endParaRPr lang="en-US" sz="24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117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F5EE6458-8008-4D99-99E1-8F1C288676D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8326" y="18653"/>
            <a:ext cx="9083674" cy="6812755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98BB878-6892-4DB5-9D77-0AD5C2D43ABA}"/>
              </a:ext>
            </a:extLst>
          </p:cNvPr>
          <p:cNvSpPr/>
          <p:nvPr/>
        </p:nvSpPr>
        <p:spPr>
          <a:xfrm>
            <a:off x="3108326" y="7937"/>
            <a:ext cx="8908355" cy="6850063"/>
          </a:xfrm>
          <a:prstGeom prst="rect">
            <a:avLst/>
          </a:prstGeom>
          <a:gradFill>
            <a:gsLst>
              <a:gs pos="0">
                <a:schemeClr val="tx2">
                  <a:alpha val="29000"/>
                </a:schemeClr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8223B9-B8BA-7947-B08E-8C64BD08E2E8}"/>
              </a:ext>
            </a:extLst>
          </p:cNvPr>
          <p:cNvSpPr/>
          <p:nvPr/>
        </p:nvSpPr>
        <p:spPr>
          <a:xfrm>
            <a:off x="625032" y="544009"/>
            <a:ext cx="4082847" cy="40896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FA55844-D0D3-4766-BA6B-E562357D8E81}"/>
              </a:ext>
            </a:extLst>
          </p:cNvPr>
          <p:cNvSpPr txBox="1">
            <a:spLocks/>
          </p:cNvSpPr>
          <p:nvPr/>
        </p:nvSpPr>
        <p:spPr>
          <a:xfrm>
            <a:off x="625032" y="1284227"/>
            <a:ext cx="4256467" cy="2603790"/>
          </a:xfrm>
          <a:prstGeom prst="rect">
            <a:avLst/>
          </a:prstGeom>
        </p:spPr>
        <p:txBody>
          <a:bodyPr lIns="548640" tIns="548640" rIns="548640" bIns="54864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 cap="all" spc="15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accent3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Aft>
                <a:spcPts val="0"/>
              </a:spcAft>
              <a:buClrTx/>
            </a:pPr>
            <a:r>
              <a:rPr lang="en-US" sz="3600" cap="none" spc="0" dirty="0">
                <a:solidFill>
                  <a:prstClr val="white"/>
                </a:solidFill>
                <a:latin typeface="Cambria"/>
                <a:cs typeface="+mn-cs"/>
              </a:rPr>
              <a:t>FFAR is a </a:t>
            </a:r>
            <a:r>
              <a:rPr lang="en-US" sz="3600" b="1" cap="none" spc="0" dirty="0">
                <a:solidFill>
                  <a:prstClr val="white"/>
                </a:solidFill>
                <a:latin typeface="Cambria"/>
                <a:cs typeface="+mn-cs"/>
              </a:rPr>
              <a:t>connector</a:t>
            </a:r>
            <a:r>
              <a:rPr lang="en-US" sz="3600" cap="none" spc="0" dirty="0">
                <a:solidFill>
                  <a:prstClr val="white"/>
                </a:solidFill>
                <a:latin typeface="Cambria"/>
                <a:cs typeface="+mn-cs"/>
              </a:rPr>
              <a:t> in the agriculture research space</a:t>
            </a:r>
          </a:p>
        </p:txBody>
      </p:sp>
    </p:spTree>
    <p:extLst>
      <p:ext uri="{BB962C8B-B14F-4D97-AF65-F5344CB8AC3E}">
        <p14:creationId xmlns:p14="http://schemas.microsoft.com/office/powerpoint/2010/main" val="582901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F528F718-580D-40F0-93B7-7DD913256F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173" y="559017"/>
            <a:ext cx="10502929" cy="1520767"/>
          </a:xfrm>
        </p:spPr>
        <p:txBody>
          <a:bodyPr>
            <a:noAutofit/>
          </a:bodyPr>
          <a:lstStyle/>
          <a:p>
            <a:r>
              <a:rPr lang="en-US" sz="6000" dirty="0"/>
              <a:t>We Fund Pioneering Research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CCFC756-5550-476C-9DF7-EB98E2415081}"/>
              </a:ext>
            </a:extLst>
          </p:cNvPr>
          <p:cNvSpPr txBox="1">
            <a:spLocks/>
          </p:cNvSpPr>
          <p:nvPr/>
        </p:nvSpPr>
        <p:spPr>
          <a:xfrm>
            <a:off x="1360373" y="2652364"/>
            <a:ext cx="7440228" cy="6063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spc="300" dirty="0">
                <a:solidFill>
                  <a:schemeClr val="accent1"/>
                </a:solidFill>
              </a:rPr>
              <a:t>BY FOCUSING ON THESE KEY CHALLENGE AREAS: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4B45C4-27EA-4E36-90F0-51E860A7C850}"/>
              </a:ext>
            </a:extLst>
          </p:cNvPr>
          <p:cNvSpPr/>
          <p:nvPr/>
        </p:nvSpPr>
        <p:spPr>
          <a:xfrm>
            <a:off x="2146787" y="3388625"/>
            <a:ext cx="22650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Next Generation Crops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0AECADF0-4DE0-4262-958E-1B190E320DD7}"/>
              </a:ext>
            </a:extLst>
          </p:cNvPr>
          <p:cNvSpPr/>
          <p:nvPr/>
        </p:nvSpPr>
        <p:spPr>
          <a:xfrm>
            <a:off x="5625031" y="3390481"/>
            <a:ext cx="26296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Advanced Animal Systems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BE209818-314D-40DB-B430-C7716D02F320}"/>
              </a:ext>
            </a:extLst>
          </p:cNvPr>
          <p:cNvSpPr/>
          <p:nvPr/>
        </p:nvSpPr>
        <p:spPr>
          <a:xfrm>
            <a:off x="5623000" y="4666277"/>
            <a:ext cx="24040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Urban Food Systems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293D3DED-4ED6-4302-B7A2-52FE26C27536}"/>
              </a:ext>
            </a:extLst>
          </p:cNvPr>
          <p:cNvSpPr/>
          <p:nvPr/>
        </p:nvSpPr>
        <p:spPr>
          <a:xfrm>
            <a:off x="9318322" y="4666277"/>
            <a:ext cx="18214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Soil Health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E2D7F0C5-D330-4DFE-8EDC-FDE7052335DA}"/>
              </a:ext>
            </a:extLst>
          </p:cNvPr>
          <p:cNvSpPr/>
          <p:nvPr/>
        </p:nvSpPr>
        <p:spPr>
          <a:xfrm>
            <a:off x="9318322" y="3390481"/>
            <a:ext cx="24040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Sustainable Water Management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5C5E5EDF-2A6C-44C3-A799-ABF668E36659}"/>
              </a:ext>
            </a:extLst>
          </p:cNvPr>
          <p:cNvSpPr/>
          <p:nvPr/>
        </p:nvSpPr>
        <p:spPr>
          <a:xfrm>
            <a:off x="2141474" y="4541847"/>
            <a:ext cx="25589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Health-Agriculture Nexus</a:t>
            </a:r>
          </a:p>
        </p:txBody>
      </p:sp>
      <p:grpSp>
        <p:nvGrpSpPr>
          <p:cNvPr id="146" name="Group 4">
            <a:extLst>
              <a:ext uri="{FF2B5EF4-FFF2-40B4-BE49-F238E27FC236}">
                <a16:creationId xmlns:a16="http://schemas.microsoft.com/office/drawing/2014/main" id="{1899FF28-F071-4CCB-99CC-3D4A40DB97D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889940" y="3239037"/>
            <a:ext cx="553854" cy="716754"/>
            <a:chOff x="2803" y="818"/>
            <a:chExt cx="2074" cy="2684"/>
          </a:xfrm>
          <a:solidFill>
            <a:schemeClr val="accent1"/>
          </a:solidFill>
        </p:grpSpPr>
        <p:sp>
          <p:nvSpPr>
            <p:cNvPr id="147" name="Freeform 5">
              <a:extLst>
                <a:ext uri="{FF2B5EF4-FFF2-40B4-BE49-F238E27FC236}">
                  <a16:creationId xmlns:a16="http://schemas.microsoft.com/office/drawing/2014/main" id="{7020E574-812C-458C-86A5-80DF153196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03" y="818"/>
              <a:ext cx="2074" cy="2684"/>
            </a:xfrm>
            <a:custGeom>
              <a:avLst/>
              <a:gdLst>
                <a:gd name="T0" fmla="*/ 993 w 2074"/>
                <a:gd name="T1" fmla="*/ 2602 h 2684"/>
                <a:gd name="T2" fmla="*/ 1061 w 2074"/>
                <a:gd name="T3" fmla="*/ 2632 h 2684"/>
                <a:gd name="T4" fmla="*/ 854 w 2074"/>
                <a:gd name="T5" fmla="*/ 2670 h 2684"/>
                <a:gd name="T6" fmla="*/ 566 w 2074"/>
                <a:gd name="T7" fmla="*/ 2198 h 2684"/>
                <a:gd name="T8" fmla="*/ 52 w 2074"/>
                <a:gd name="T9" fmla="*/ 1965 h 2684"/>
                <a:gd name="T10" fmla="*/ 205 w 2074"/>
                <a:gd name="T11" fmla="*/ 1621 h 2684"/>
                <a:gd name="T12" fmla="*/ 279 w 2074"/>
                <a:gd name="T13" fmla="*/ 1541 h 2684"/>
                <a:gd name="T14" fmla="*/ 427 w 2074"/>
                <a:gd name="T15" fmla="*/ 1603 h 2684"/>
                <a:gd name="T16" fmla="*/ 576 w 2074"/>
                <a:gd name="T17" fmla="*/ 1378 h 2684"/>
                <a:gd name="T18" fmla="*/ 397 w 2074"/>
                <a:gd name="T19" fmla="*/ 1187 h 2684"/>
                <a:gd name="T20" fmla="*/ 421 w 2074"/>
                <a:gd name="T21" fmla="*/ 956 h 2684"/>
                <a:gd name="T22" fmla="*/ 648 w 2074"/>
                <a:gd name="T23" fmla="*/ 904 h 2684"/>
                <a:gd name="T24" fmla="*/ 981 w 2074"/>
                <a:gd name="T25" fmla="*/ 830 h 2684"/>
                <a:gd name="T26" fmla="*/ 766 w 2074"/>
                <a:gd name="T27" fmla="*/ 356 h 2684"/>
                <a:gd name="T28" fmla="*/ 740 w 2074"/>
                <a:gd name="T29" fmla="*/ 187 h 2684"/>
                <a:gd name="T30" fmla="*/ 810 w 2074"/>
                <a:gd name="T31" fmla="*/ 0 h 2684"/>
                <a:gd name="T32" fmla="*/ 985 w 2074"/>
                <a:gd name="T33" fmla="*/ 219 h 2684"/>
                <a:gd name="T34" fmla="*/ 1312 w 2074"/>
                <a:gd name="T35" fmla="*/ 307 h 2684"/>
                <a:gd name="T36" fmla="*/ 1220 w 2074"/>
                <a:gd name="T37" fmla="*/ 757 h 2684"/>
                <a:gd name="T38" fmla="*/ 1396 w 2074"/>
                <a:gd name="T39" fmla="*/ 870 h 2684"/>
                <a:gd name="T40" fmla="*/ 1717 w 2074"/>
                <a:gd name="T41" fmla="*/ 1039 h 2684"/>
                <a:gd name="T42" fmla="*/ 1721 w 2074"/>
                <a:gd name="T43" fmla="*/ 1177 h 2684"/>
                <a:gd name="T44" fmla="*/ 1581 w 2074"/>
                <a:gd name="T45" fmla="*/ 1557 h 2684"/>
                <a:gd name="T46" fmla="*/ 1960 w 2074"/>
                <a:gd name="T47" fmla="*/ 1744 h 2684"/>
                <a:gd name="T48" fmla="*/ 2074 w 2074"/>
                <a:gd name="T49" fmla="*/ 2320 h 2684"/>
                <a:gd name="T50" fmla="*/ 1960 w 2074"/>
                <a:gd name="T51" fmla="*/ 2015 h 2684"/>
                <a:gd name="T52" fmla="*/ 1901 w 2074"/>
                <a:gd name="T53" fmla="*/ 2228 h 2684"/>
                <a:gd name="T54" fmla="*/ 1787 w 2074"/>
                <a:gd name="T55" fmla="*/ 2684 h 2684"/>
                <a:gd name="T56" fmla="*/ 1621 w 2074"/>
                <a:gd name="T57" fmla="*/ 2658 h 2684"/>
                <a:gd name="T58" fmla="*/ 1593 w 2074"/>
                <a:gd name="T59" fmla="*/ 2507 h 2684"/>
                <a:gd name="T60" fmla="*/ 1593 w 2074"/>
                <a:gd name="T61" fmla="*/ 2342 h 2684"/>
                <a:gd name="T62" fmla="*/ 1406 w 2074"/>
                <a:gd name="T63" fmla="*/ 2278 h 2684"/>
                <a:gd name="T64" fmla="*/ 1526 w 2074"/>
                <a:gd name="T65" fmla="*/ 2164 h 2684"/>
                <a:gd name="T66" fmla="*/ 1803 w 2074"/>
                <a:gd name="T67" fmla="*/ 2630 h 2684"/>
                <a:gd name="T68" fmla="*/ 1843 w 2074"/>
                <a:gd name="T69" fmla="*/ 1828 h 2684"/>
                <a:gd name="T70" fmla="*/ 403 w 2074"/>
                <a:gd name="T71" fmla="*/ 1655 h 2684"/>
                <a:gd name="T72" fmla="*/ 271 w 2074"/>
                <a:gd name="T73" fmla="*/ 1639 h 2684"/>
                <a:gd name="T74" fmla="*/ 120 w 2074"/>
                <a:gd name="T75" fmla="*/ 1925 h 2684"/>
                <a:gd name="T76" fmla="*/ 660 w 2074"/>
                <a:gd name="T77" fmla="*/ 2196 h 2684"/>
                <a:gd name="T78" fmla="*/ 865 w 2074"/>
                <a:gd name="T79" fmla="*/ 2238 h 2684"/>
                <a:gd name="T80" fmla="*/ 1382 w 2074"/>
                <a:gd name="T81" fmla="*/ 2236 h 2684"/>
                <a:gd name="T82" fmla="*/ 465 w 2074"/>
                <a:gd name="T83" fmla="*/ 998 h 2684"/>
                <a:gd name="T84" fmla="*/ 379 w 2074"/>
                <a:gd name="T85" fmla="*/ 1256 h 2684"/>
                <a:gd name="T86" fmla="*/ 752 w 2074"/>
                <a:gd name="T87" fmla="*/ 1446 h 2684"/>
                <a:gd name="T88" fmla="*/ 865 w 2074"/>
                <a:gd name="T89" fmla="*/ 1410 h 2684"/>
                <a:gd name="T90" fmla="*/ 1448 w 2074"/>
                <a:gd name="T91" fmla="*/ 1579 h 2684"/>
                <a:gd name="T92" fmla="*/ 1563 w 2074"/>
                <a:gd name="T93" fmla="*/ 1330 h 2684"/>
                <a:gd name="T94" fmla="*/ 1460 w 2074"/>
                <a:gd name="T95" fmla="*/ 950 h 2684"/>
                <a:gd name="T96" fmla="*/ 544 w 2074"/>
                <a:gd name="T97" fmla="*/ 928 h 2684"/>
                <a:gd name="T98" fmla="*/ 1091 w 2074"/>
                <a:gd name="T99" fmla="*/ 430 h 2684"/>
                <a:gd name="T100" fmla="*/ 828 w 2074"/>
                <a:gd name="T101" fmla="*/ 141 h 2684"/>
                <a:gd name="T102" fmla="*/ 802 w 2074"/>
                <a:gd name="T103" fmla="*/ 466 h 2684"/>
                <a:gd name="T104" fmla="*/ 1053 w 2074"/>
                <a:gd name="T105" fmla="*/ 741 h 2684"/>
                <a:gd name="T106" fmla="*/ 1284 w 2074"/>
                <a:gd name="T107" fmla="*/ 637 h 2684"/>
                <a:gd name="T108" fmla="*/ 1334 w 2074"/>
                <a:gd name="T109" fmla="*/ 1475 h 2684"/>
                <a:gd name="T110" fmla="*/ 1406 w 2074"/>
                <a:gd name="T111" fmla="*/ 1513 h 2684"/>
                <a:gd name="T112" fmla="*/ 899 w 2074"/>
                <a:gd name="T113" fmla="*/ 1507 h 2684"/>
                <a:gd name="T114" fmla="*/ 971 w 2074"/>
                <a:gd name="T115" fmla="*/ 1475 h 2684"/>
                <a:gd name="T116" fmla="*/ 1075 w 2074"/>
                <a:gd name="T117" fmla="*/ 842 h 2684"/>
                <a:gd name="T118" fmla="*/ 790 w 2074"/>
                <a:gd name="T119" fmla="*/ 84 h 2684"/>
                <a:gd name="T120" fmla="*/ 860 w 2074"/>
                <a:gd name="T121" fmla="*/ 62 h 2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074" h="2684">
                  <a:moveTo>
                    <a:pt x="1368" y="2272"/>
                  </a:moveTo>
                  <a:lnTo>
                    <a:pt x="1368" y="2272"/>
                  </a:lnTo>
                  <a:lnTo>
                    <a:pt x="1306" y="2284"/>
                  </a:lnTo>
                  <a:lnTo>
                    <a:pt x="1244" y="2290"/>
                  </a:lnTo>
                  <a:lnTo>
                    <a:pt x="1183" y="2292"/>
                  </a:lnTo>
                  <a:lnTo>
                    <a:pt x="1119" y="2290"/>
                  </a:lnTo>
                  <a:lnTo>
                    <a:pt x="1119" y="2290"/>
                  </a:lnTo>
                  <a:lnTo>
                    <a:pt x="1073" y="2288"/>
                  </a:lnTo>
                  <a:lnTo>
                    <a:pt x="1027" y="2284"/>
                  </a:lnTo>
                  <a:lnTo>
                    <a:pt x="981" y="2278"/>
                  </a:lnTo>
                  <a:lnTo>
                    <a:pt x="937" y="2270"/>
                  </a:lnTo>
                  <a:lnTo>
                    <a:pt x="937" y="2270"/>
                  </a:lnTo>
                  <a:lnTo>
                    <a:pt x="925" y="2270"/>
                  </a:lnTo>
                  <a:lnTo>
                    <a:pt x="919" y="2272"/>
                  </a:lnTo>
                  <a:lnTo>
                    <a:pt x="913" y="2276"/>
                  </a:lnTo>
                  <a:lnTo>
                    <a:pt x="911" y="2286"/>
                  </a:lnTo>
                  <a:lnTo>
                    <a:pt x="911" y="2286"/>
                  </a:lnTo>
                  <a:lnTo>
                    <a:pt x="911" y="2302"/>
                  </a:lnTo>
                  <a:lnTo>
                    <a:pt x="913" y="2316"/>
                  </a:lnTo>
                  <a:lnTo>
                    <a:pt x="913" y="2316"/>
                  </a:lnTo>
                  <a:lnTo>
                    <a:pt x="987" y="2584"/>
                  </a:lnTo>
                  <a:lnTo>
                    <a:pt x="987" y="2584"/>
                  </a:lnTo>
                  <a:lnTo>
                    <a:pt x="989" y="2598"/>
                  </a:lnTo>
                  <a:lnTo>
                    <a:pt x="993" y="2602"/>
                  </a:lnTo>
                  <a:lnTo>
                    <a:pt x="997" y="2604"/>
                  </a:lnTo>
                  <a:lnTo>
                    <a:pt x="1001" y="2604"/>
                  </a:lnTo>
                  <a:lnTo>
                    <a:pt x="1001" y="2604"/>
                  </a:lnTo>
                  <a:lnTo>
                    <a:pt x="1005" y="2602"/>
                  </a:lnTo>
                  <a:lnTo>
                    <a:pt x="1007" y="2600"/>
                  </a:lnTo>
                  <a:lnTo>
                    <a:pt x="1009" y="2594"/>
                  </a:lnTo>
                  <a:lnTo>
                    <a:pt x="1009" y="2582"/>
                  </a:lnTo>
                  <a:lnTo>
                    <a:pt x="1009" y="2582"/>
                  </a:lnTo>
                  <a:lnTo>
                    <a:pt x="1009" y="2367"/>
                  </a:lnTo>
                  <a:lnTo>
                    <a:pt x="1009" y="2367"/>
                  </a:lnTo>
                  <a:lnTo>
                    <a:pt x="1009" y="2357"/>
                  </a:lnTo>
                  <a:lnTo>
                    <a:pt x="1009" y="2346"/>
                  </a:lnTo>
                  <a:lnTo>
                    <a:pt x="1009" y="2346"/>
                  </a:lnTo>
                  <a:lnTo>
                    <a:pt x="1013" y="2336"/>
                  </a:lnTo>
                  <a:lnTo>
                    <a:pt x="1019" y="2330"/>
                  </a:lnTo>
                  <a:lnTo>
                    <a:pt x="1027" y="2324"/>
                  </a:lnTo>
                  <a:lnTo>
                    <a:pt x="1037" y="2324"/>
                  </a:lnTo>
                  <a:lnTo>
                    <a:pt x="1037" y="2324"/>
                  </a:lnTo>
                  <a:lnTo>
                    <a:pt x="1047" y="2326"/>
                  </a:lnTo>
                  <a:lnTo>
                    <a:pt x="1055" y="2332"/>
                  </a:lnTo>
                  <a:lnTo>
                    <a:pt x="1061" y="2340"/>
                  </a:lnTo>
                  <a:lnTo>
                    <a:pt x="1061" y="2349"/>
                  </a:lnTo>
                  <a:lnTo>
                    <a:pt x="1061" y="2349"/>
                  </a:lnTo>
                  <a:lnTo>
                    <a:pt x="1061" y="2632"/>
                  </a:lnTo>
                  <a:lnTo>
                    <a:pt x="1061" y="2632"/>
                  </a:lnTo>
                  <a:lnTo>
                    <a:pt x="1059" y="2642"/>
                  </a:lnTo>
                  <a:lnTo>
                    <a:pt x="1055" y="2650"/>
                  </a:lnTo>
                  <a:lnTo>
                    <a:pt x="1047" y="2654"/>
                  </a:lnTo>
                  <a:lnTo>
                    <a:pt x="1037" y="2658"/>
                  </a:lnTo>
                  <a:lnTo>
                    <a:pt x="1037" y="2658"/>
                  </a:lnTo>
                  <a:lnTo>
                    <a:pt x="1033" y="2658"/>
                  </a:lnTo>
                  <a:lnTo>
                    <a:pt x="1033" y="2658"/>
                  </a:lnTo>
                  <a:lnTo>
                    <a:pt x="981" y="2658"/>
                  </a:lnTo>
                  <a:lnTo>
                    <a:pt x="967" y="2656"/>
                  </a:lnTo>
                  <a:lnTo>
                    <a:pt x="957" y="2654"/>
                  </a:lnTo>
                  <a:lnTo>
                    <a:pt x="953" y="2650"/>
                  </a:lnTo>
                  <a:lnTo>
                    <a:pt x="949" y="2646"/>
                  </a:lnTo>
                  <a:lnTo>
                    <a:pt x="943" y="2632"/>
                  </a:lnTo>
                  <a:lnTo>
                    <a:pt x="931" y="2586"/>
                  </a:lnTo>
                  <a:lnTo>
                    <a:pt x="931" y="2586"/>
                  </a:lnTo>
                  <a:lnTo>
                    <a:pt x="911" y="2515"/>
                  </a:lnTo>
                  <a:lnTo>
                    <a:pt x="889" y="2443"/>
                  </a:lnTo>
                  <a:lnTo>
                    <a:pt x="889" y="2443"/>
                  </a:lnTo>
                  <a:lnTo>
                    <a:pt x="875" y="2541"/>
                  </a:lnTo>
                  <a:lnTo>
                    <a:pt x="862" y="2636"/>
                  </a:lnTo>
                  <a:lnTo>
                    <a:pt x="862" y="2636"/>
                  </a:lnTo>
                  <a:lnTo>
                    <a:pt x="856" y="2662"/>
                  </a:lnTo>
                  <a:lnTo>
                    <a:pt x="854" y="2670"/>
                  </a:lnTo>
                  <a:lnTo>
                    <a:pt x="850" y="2676"/>
                  </a:lnTo>
                  <a:lnTo>
                    <a:pt x="842" y="2680"/>
                  </a:lnTo>
                  <a:lnTo>
                    <a:pt x="834" y="2684"/>
                  </a:lnTo>
                  <a:lnTo>
                    <a:pt x="808" y="2684"/>
                  </a:lnTo>
                  <a:lnTo>
                    <a:pt x="808" y="2684"/>
                  </a:lnTo>
                  <a:lnTo>
                    <a:pt x="770" y="2684"/>
                  </a:lnTo>
                  <a:lnTo>
                    <a:pt x="758" y="2682"/>
                  </a:lnTo>
                  <a:lnTo>
                    <a:pt x="750" y="2676"/>
                  </a:lnTo>
                  <a:lnTo>
                    <a:pt x="744" y="2668"/>
                  </a:lnTo>
                  <a:lnTo>
                    <a:pt x="740" y="2658"/>
                  </a:lnTo>
                  <a:lnTo>
                    <a:pt x="732" y="2620"/>
                  </a:lnTo>
                  <a:lnTo>
                    <a:pt x="732" y="2620"/>
                  </a:lnTo>
                  <a:lnTo>
                    <a:pt x="666" y="2312"/>
                  </a:lnTo>
                  <a:lnTo>
                    <a:pt x="666" y="2312"/>
                  </a:lnTo>
                  <a:lnTo>
                    <a:pt x="662" y="2298"/>
                  </a:lnTo>
                  <a:lnTo>
                    <a:pt x="658" y="2282"/>
                  </a:lnTo>
                  <a:lnTo>
                    <a:pt x="650" y="2270"/>
                  </a:lnTo>
                  <a:lnTo>
                    <a:pt x="642" y="2256"/>
                  </a:lnTo>
                  <a:lnTo>
                    <a:pt x="634" y="2246"/>
                  </a:lnTo>
                  <a:lnTo>
                    <a:pt x="622" y="2234"/>
                  </a:lnTo>
                  <a:lnTo>
                    <a:pt x="610" y="2224"/>
                  </a:lnTo>
                  <a:lnTo>
                    <a:pt x="596" y="2216"/>
                  </a:lnTo>
                  <a:lnTo>
                    <a:pt x="596" y="2216"/>
                  </a:lnTo>
                  <a:lnTo>
                    <a:pt x="566" y="2198"/>
                  </a:lnTo>
                  <a:lnTo>
                    <a:pt x="538" y="2178"/>
                  </a:lnTo>
                  <a:lnTo>
                    <a:pt x="513" y="2156"/>
                  </a:lnTo>
                  <a:lnTo>
                    <a:pt x="487" y="2134"/>
                  </a:lnTo>
                  <a:lnTo>
                    <a:pt x="463" y="2111"/>
                  </a:lnTo>
                  <a:lnTo>
                    <a:pt x="441" y="2085"/>
                  </a:lnTo>
                  <a:lnTo>
                    <a:pt x="421" y="2059"/>
                  </a:lnTo>
                  <a:lnTo>
                    <a:pt x="401" y="2029"/>
                  </a:lnTo>
                  <a:lnTo>
                    <a:pt x="401" y="2029"/>
                  </a:lnTo>
                  <a:lnTo>
                    <a:pt x="391" y="2017"/>
                  </a:lnTo>
                  <a:lnTo>
                    <a:pt x="381" y="2007"/>
                  </a:lnTo>
                  <a:lnTo>
                    <a:pt x="371" y="1999"/>
                  </a:lnTo>
                  <a:lnTo>
                    <a:pt x="359" y="1991"/>
                  </a:lnTo>
                  <a:lnTo>
                    <a:pt x="347" y="1985"/>
                  </a:lnTo>
                  <a:lnTo>
                    <a:pt x="333" y="1983"/>
                  </a:lnTo>
                  <a:lnTo>
                    <a:pt x="319" y="1981"/>
                  </a:lnTo>
                  <a:lnTo>
                    <a:pt x="303" y="1979"/>
                  </a:lnTo>
                  <a:lnTo>
                    <a:pt x="303" y="1979"/>
                  </a:lnTo>
                  <a:lnTo>
                    <a:pt x="199" y="1981"/>
                  </a:lnTo>
                  <a:lnTo>
                    <a:pt x="148" y="1981"/>
                  </a:lnTo>
                  <a:lnTo>
                    <a:pt x="98" y="1977"/>
                  </a:lnTo>
                  <a:lnTo>
                    <a:pt x="98" y="1977"/>
                  </a:lnTo>
                  <a:lnTo>
                    <a:pt x="82" y="1973"/>
                  </a:lnTo>
                  <a:lnTo>
                    <a:pt x="66" y="1971"/>
                  </a:lnTo>
                  <a:lnTo>
                    <a:pt x="52" y="1965"/>
                  </a:lnTo>
                  <a:lnTo>
                    <a:pt x="40" y="1959"/>
                  </a:lnTo>
                  <a:lnTo>
                    <a:pt x="28" y="1951"/>
                  </a:lnTo>
                  <a:lnTo>
                    <a:pt x="18" y="1939"/>
                  </a:lnTo>
                  <a:lnTo>
                    <a:pt x="10" y="1927"/>
                  </a:lnTo>
                  <a:lnTo>
                    <a:pt x="4" y="1911"/>
                  </a:lnTo>
                  <a:lnTo>
                    <a:pt x="4" y="1911"/>
                  </a:lnTo>
                  <a:lnTo>
                    <a:pt x="0" y="1894"/>
                  </a:lnTo>
                  <a:lnTo>
                    <a:pt x="0" y="1878"/>
                  </a:lnTo>
                  <a:lnTo>
                    <a:pt x="2" y="1864"/>
                  </a:lnTo>
                  <a:lnTo>
                    <a:pt x="6" y="1848"/>
                  </a:lnTo>
                  <a:lnTo>
                    <a:pt x="12" y="1836"/>
                  </a:lnTo>
                  <a:lnTo>
                    <a:pt x="20" y="1822"/>
                  </a:lnTo>
                  <a:lnTo>
                    <a:pt x="30" y="1810"/>
                  </a:lnTo>
                  <a:lnTo>
                    <a:pt x="44" y="1798"/>
                  </a:lnTo>
                  <a:lnTo>
                    <a:pt x="44" y="1798"/>
                  </a:lnTo>
                  <a:lnTo>
                    <a:pt x="64" y="1778"/>
                  </a:lnTo>
                  <a:lnTo>
                    <a:pt x="84" y="1758"/>
                  </a:lnTo>
                  <a:lnTo>
                    <a:pt x="124" y="1716"/>
                  </a:lnTo>
                  <a:lnTo>
                    <a:pt x="162" y="1673"/>
                  </a:lnTo>
                  <a:lnTo>
                    <a:pt x="179" y="1651"/>
                  </a:lnTo>
                  <a:lnTo>
                    <a:pt x="201" y="1631"/>
                  </a:lnTo>
                  <a:lnTo>
                    <a:pt x="201" y="1631"/>
                  </a:lnTo>
                  <a:lnTo>
                    <a:pt x="205" y="1625"/>
                  </a:lnTo>
                  <a:lnTo>
                    <a:pt x="205" y="1621"/>
                  </a:lnTo>
                  <a:lnTo>
                    <a:pt x="201" y="1615"/>
                  </a:lnTo>
                  <a:lnTo>
                    <a:pt x="197" y="1611"/>
                  </a:lnTo>
                  <a:lnTo>
                    <a:pt x="197" y="1611"/>
                  </a:lnTo>
                  <a:lnTo>
                    <a:pt x="187" y="1595"/>
                  </a:lnTo>
                  <a:lnTo>
                    <a:pt x="179" y="1577"/>
                  </a:lnTo>
                  <a:lnTo>
                    <a:pt x="175" y="1559"/>
                  </a:lnTo>
                  <a:lnTo>
                    <a:pt x="173" y="1541"/>
                  </a:lnTo>
                  <a:lnTo>
                    <a:pt x="173" y="1541"/>
                  </a:lnTo>
                  <a:lnTo>
                    <a:pt x="175" y="1525"/>
                  </a:lnTo>
                  <a:lnTo>
                    <a:pt x="179" y="1511"/>
                  </a:lnTo>
                  <a:lnTo>
                    <a:pt x="183" y="1505"/>
                  </a:lnTo>
                  <a:lnTo>
                    <a:pt x="189" y="1499"/>
                  </a:lnTo>
                  <a:lnTo>
                    <a:pt x="195" y="1495"/>
                  </a:lnTo>
                  <a:lnTo>
                    <a:pt x="203" y="1491"/>
                  </a:lnTo>
                  <a:lnTo>
                    <a:pt x="203" y="1491"/>
                  </a:lnTo>
                  <a:lnTo>
                    <a:pt x="211" y="1489"/>
                  </a:lnTo>
                  <a:lnTo>
                    <a:pt x="217" y="1489"/>
                  </a:lnTo>
                  <a:lnTo>
                    <a:pt x="223" y="1491"/>
                  </a:lnTo>
                  <a:lnTo>
                    <a:pt x="229" y="1495"/>
                  </a:lnTo>
                  <a:lnTo>
                    <a:pt x="239" y="1503"/>
                  </a:lnTo>
                  <a:lnTo>
                    <a:pt x="247" y="1515"/>
                  </a:lnTo>
                  <a:lnTo>
                    <a:pt x="247" y="1515"/>
                  </a:lnTo>
                  <a:lnTo>
                    <a:pt x="263" y="1529"/>
                  </a:lnTo>
                  <a:lnTo>
                    <a:pt x="279" y="1541"/>
                  </a:lnTo>
                  <a:lnTo>
                    <a:pt x="297" y="1547"/>
                  </a:lnTo>
                  <a:lnTo>
                    <a:pt x="315" y="1549"/>
                  </a:lnTo>
                  <a:lnTo>
                    <a:pt x="333" y="1547"/>
                  </a:lnTo>
                  <a:lnTo>
                    <a:pt x="349" y="1541"/>
                  </a:lnTo>
                  <a:lnTo>
                    <a:pt x="365" y="1529"/>
                  </a:lnTo>
                  <a:lnTo>
                    <a:pt x="381" y="1513"/>
                  </a:lnTo>
                  <a:lnTo>
                    <a:pt x="381" y="1513"/>
                  </a:lnTo>
                  <a:lnTo>
                    <a:pt x="391" y="1503"/>
                  </a:lnTo>
                  <a:lnTo>
                    <a:pt x="401" y="1493"/>
                  </a:lnTo>
                  <a:lnTo>
                    <a:pt x="407" y="1491"/>
                  </a:lnTo>
                  <a:lnTo>
                    <a:pt x="413" y="1489"/>
                  </a:lnTo>
                  <a:lnTo>
                    <a:pt x="419" y="1491"/>
                  </a:lnTo>
                  <a:lnTo>
                    <a:pt x="427" y="1493"/>
                  </a:lnTo>
                  <a:lnTo>
                    <a:pt x="427" y="1493"/>
                  </a:lnTo>
                  <a:lnTo>
                    <a:pt x="435" y="1499"/>
                  </a:lnTo>
                  <a:lnTo>
                    <a:pt x="441" y="1503"/>
                  </a:lnTo>
                  <a:lnTo>
                    <a:pt x="445" y="1511"/>
                  </a:lnTo>
                  <a:lnTo>
                    <a:pt x="449" y="1517"/>
                  </a:lnTo>
                  <a:lnTo>
                    <a:pt x="449" y="1523"/>
                  </a:lnTo>
                  <a:lnTo>
                    <a:pt x="449" y="1531"/>
                  </a:lnTo>
                  <a:lnTo>
                    <a:pt x="447" y="1547"/>
                  </a:lnTo>
                  <a:lnTo>
                    <a:pt x="447" y="1547"/>
                  </a:lnTo>
                  <a:lnTo>
                    <a:pt x="437" y="1575"/>
                  </a:lnTo>
                  <a:lnTo>
                    <a:pt x="427" y="1603"/>
                  </a:lnTo>
                  <a:lnTo>
                    <a:pt x="427" y="1603"/>
                  </a:lnTo>
                  <a:lnTo>
                    <a:pt x="676" y="1603"/>
                  </a:lnTo>
                  <a:lnTo>
                    <a:pt x="676" y="1603"/>
                  </a:lnTo>
                  <a:lnTo>
                    <a:pt x="682" y="1603"/>
                  </a:lnTo>
                  <a:lnTo>
                    <a:pt x="686" y="1601"/>
                  </a:lnTo>
                  <a:lnTo>
                    <a:pt x="688" y="1597"/>
                  </a:lnTo>
                  <a:lnTo>
                    <a:pt x="690" y="1591"/>
                  </a:lnTo>
                  <a:lnTo>
                    <a:pt x="690" y="1591"/>
                  </a:lnTo>
                  <a:lnTo>
                    <a:pt x="708" y="1487"/>
                  </a:lnTo>
                  <a:lnTo>
                    <a:pt x="708" y="1487"/>
                  </a:lnTo>
                  <a:lnTo>
                    <a:pt x="708" y="1479"/>
                  </a:lnTo>
                  <a:lnTo>
                    <a:pt x="704" y="1471"/>
                  </a:lnTo>
                  <a:lnTo>
                    <a:pt x="700" y="1463"/>
                  </a:lnTo>
                  <a:lnTo>
                    <a:pt x="696" y="1455"/>
                  </a:lnTo>
                  <a:lnTo>
                    <a:pt x="696" y="1455"/>
                  </a:lnTo>
                  <a:lnTo>
                    <a:pt x="688" y="1438"/>
                  </a:lnTo>
                  <a:lnTo>
                    <a:pt x="678" y="1420"/>
                  </a:lnTo>
                  <a:lnTo>
                    <a:pt x="666" y="1408"/>
                  </a:lnTo>
                  <a:lnTo>
                    <a:pt x="652" y="1396"/>
                  </a:lnTo>
                  <a:lnTo>
                    <a:pt x="636" y="1388"/>
                  </a:lnTo>
                  <a:lnTo>
                    <a:pt x="618" y="1382"/>
                  </a:lnTo>
                  <a:lnTo>
                    <a:pt x="598" y="1378"/>
                  </a:lnTo>
                  <a:lnTo>
                    <a:pt x="576" y="1378"/>
                  </a:lnTo>
                  <a:lnTo>
                    <a:pt x="576" y="1378"/>
                  </a:lnTo>
                  <a:lnTo>
                    <a:pt x="552" y="1378"/>
                  </a:lnTo>
                  <a:lnTo>
                    <a:pt x="528" y="1378"/>
                  </a:lnTo>
                  <a:lnTo>
                    <a:pt x="505" y="1374"/>
                  </a:lnTo>
                  <a:lnTo>
                    <a:pt x="481" y="1370"/>
                  </a:lnTo>
                  <a:lnTo>
                    <a:pt x="433" y="1358"/>
                  </a:lnTo>
                  <a:lnTo>
                    <a:pt x="385" y="1344"/>
                  </a:lnTo>
                  <a:lnTo>
                    <a:pt x="385" y="1344"/>
                  </a:lnTo>
                  <a:lnTo>
                    <a:pt x="371" y="1338"/>
                  </a:lnTo>
                  <a:lnTo>
                    <a:pt x="359" y="1326"/>
                  </a:lnTo>
                  <a:lnTo>
                    <a:pt x="347" y="1314"/>
                  </a:lnTo>
                  <a:lnTo>
                    <a:pt x="337" y="1298"/>
                  </a:lnTo>
                  <a:lnTo>
                    <a:pt x="329" y="1282"/>
                  </a:lnTo>
                  <a:lnTo>
                    <a:pt x="325" y="1264"/>
                  </a:lnTo>
                  <a:lnTo>
                    <a:pt x="323" y="1248"/>
                  </a:lnTo>
                  <a:lnTo>
                    <a:pt x="325" y="1232"/>
                  </a:lnTo>
                  <a:lnTo>
                    <a:pt x="325" y="1232"/>
                  </a:lnTo>
                  <a:lnTo>
                    <a:pt x="331" y="1221"/>
                  </a:lnTo>
                  <a:lnTo>
                    <a:pt x="337" y="1213"/>
                  </a:lnTo>
                  <a:lnTo>
                    <a:pt x="347" y="1205"/>
                  </a:lnTo>
                  <a:lnTo>
                    <a:pt x="359" y="1201"/>
                  </a:lnTo>
                  <a:lnTo>
                    <a:pt x="359" y="1201"/>
                  </a:lnTo>
                  <a:lnTo>
                    <a:pt x="373" y="1199"/>
                  </a:lnTo>
                  <a:lnTo>
                    <a:pt x="385" y="1195"/>
                  </a:lnTo>
                  <a:lnTo>
                    <a:pt x="397" y="1187"/>
                  </a:lnTo>
                  <a:lnTo>
                    <a:pt x="405" y="1179"/>
                  </a:lnTo>
                  <a:lnTo>
                    <a:pt x="415" y="1171"/>
                  </a:lnTo>
                  <a:lnTo>
                    <a:pt x="421" y="1159"/>
                  </a:lnTo>
                  <a:lnTo>
                    <a:pt x="433" y="1135"/>
                  </a:lnTo>
                  <a:lnTo>
                    <a:pt x="433" y="1135"/>
                  </a:lnTo>
                  <a:lnTo>
                    <a:pt x="447" y="1103"/>
                  </a:lnTo>
                  <a:lnTo>
                    <a:pt x="449" y="1093"/>
                  </a:lnTo>
                  <a:lnTo>
                    <a:pt x="449" y="1083"/>
                  </a:lnTo>
                  <a:lnTo>
                    <a:pt x="445" y="1073"/>
                  </a:lnTo>
                  <a:lnTo>
                    <a:pt x="439" y="1063"/>
                  </a:lnTo>
                  <a:lnTo>
                    <a:pt x="417" y="1037"/>
                  </a:lnTo>
                  <a:lnTo>
                    <a:pt x="417" y="1037"/>
                  </a:lnTo>
                  <a:lnTo>
                    <a:pt x="411" y="1031"/>
                  </a:lnTo>
                  <a:lnTo>
                    <a:pt x="405" y="1025"/>
                  </a:lnTo>
                  <a:lnTo>
                    <a:pt x="405" y="1025"/>
                  </a:lnTo>
                  <a:lnTo>
                    <a:pt x="393" y="1017"/>
                  </a:lnTo>
                  <a:lnTo>
                    <a:pt x="385" y="1007"/>
                  </a:lnTo>
                  <a:lnTo>
                    <a:pt x="379" y="998"/>
                  </a:lnTo>
                  <a:lnTo>
                    <a:pt x="379" y="990"/>
                  </a:lnTo>
                  <a:lnTo>
                    <a:pt x="383" y="980"/>
                  </a:lnTo>
                  <a:lnTo>
                    <a:pt x="391" y="972"/>
                  </a:lnTo>
                  <a:lnTo>
                    <a:pt x="403" y="964"/>
                  </a:lnTo>
                  <a:lnTo>
                    <a:pt x="421" y="956"/>
                  </a:lnTo>
                  <a:lnTo>
                    <a:pt x="421" y="956"/>
                  </a:lnTo>
                  <a:lnTo>
                    <a:pt x="453" y="946"/>
                  </a:lnTo>
                  <a:lnTo>
                    <a:pt x="469" y="944"/>
                  </a:lnTo>
                  <a:lnTo>
                    <a:pt x="487" y="942"/>
                  </a:lnTo>
                  <a:lnTo>
                    <a:pt x="487" y="942"/>
                  </a:lnTo>
                  <a:lnTo>
                    <a:pt x="489" y="940"/>
                  </a:lnTo>
                  <a:lnTo>
                    <a:pt x="489" y="936"/>
                  </a:lnTo>
                  <a:lnTo>
                    <a:pt x="485" y="930"/>
                  </a:lnTo>
                  <a:lnTo>
                    <a:pt x="485" y="930"/>
                  </a:lnTo>
                  <a:lnTo>
                    <a:pt x="479" y="918"/>
                  </a:lnTo>
                  <a:lnTo>
                    <a:pt x="477" y="906"/>
                  </a:lnTo>
                  <a:lnTo>
                    <a:pt x="477" y="898"/>
                  </a:lnTo>
                  <a:lnTo>
                    <a:pt x="479" y="890"/>
                  </a:lnTo>
                  <a:lnTo>
                    <a:pt x="483" y="884"/>
                  </a:lnTo>
                  <a:lnTo>
                    <a:pt x="491" y="880"/>
                  </a:lnTo>
                  <a:lnTo>
                    <a:pt x="501" y="876"/>
                  </a:lnTo>
                  <a:lnTo>
                    <a:pt x="515" y="874"/>
                  </a:lnTo>
                  <a:lnTo>
                    <a:pt x="515" y="874"/>
                  </a:lnTo>
                  <a:lnTo>
                    <a:pt x="530" y="874"/>
                  </a:lnTo>
                  <a:lnTo>
                    <a:pt x="546" y="874"/>
                  </a:lnTo>
                  <a:lnTo>
                    <a:pt x="576" y="878"/>
                  </a:lnTo>
                  <a:lnTo>
                    <a:pt x="608" y="886"/>
                  </a:lnTo>
                  <a:lnTo>
                    <a:pt x="638" y="898"/>
                  </a:lnTo>
                  <a:lnTo>
                    <a:pt x="638" y="898"/>
                  </a:lnTo>
                  <a:lnTo>
                    <a:pt x="648" y="904"/>
                  </a:lnTo>
                  <a:lnTo>
                    <a:pt x="654" y="904"/>
                  </a:lnTo>
                  <a:lnTo>
                    <a:pt x="662" y="902"/>
                  </a:lnTo>
                  <a:lnTo>
                    <a:pt x="662" y="902"/>
                  </a:lnTo>
                  <a:lnTo>
                    <a:pt x="690" y="892"/>
                  </a:lnTo>
                  <a:lnTo>
                    <a:pt x="720" y="882"/>
                  </a:lnTo>
                  <a:lnTo>
                    <a:pt x="748" y="876"/>
                  </a:lnTo>
                  <a:lnTo>
                    <a:pt x="778" y="872"/>
                  </a:lnTo>
                  <a:lnTo>
                    <a:pt x="808" y="868"/>
                  </a:lnTo>
                  <a:lnTo>
                    <a:pt x="838" y="866"/>
                  </a:lnTo>
                  <a:lnTo>
                    <a:pt x="897" y="868"/>
                  </a:lnTo>
                  <a:lnTo>
                    <a:pt x="897" y="868"/>
                  </a:lnTo>
                  <a:lnTo>
                    <a:pt x="909" y="868"/>
                  </a:lnTo>
                  <a:lnTo>
                    <a:pt x="917" y="866"/>
                  </a:lnTo>
                  <a:lnTo>
                    <a:pt x="927" y="862"/>
                  </a:lnTo>
                  <a:lnTo>
                    <a:pt x="935" y="852"/>
                  </a:lnTo>
                  <a:lnTo>
                    <a:pt x="935" y="852"/>
                  </a:lnTo>
                  <a:lnTo>
                    <a:pt x="939" y="846"/>
                  </a:lnTo>
                  <a:lnTo>
                    <a:pt x="947" y="842"/>
                  </a:lnTo>
                  <a:lnTo>
                    <a:pt x="963" y="838"/>
                  </a:lnTo>
                  <a:lnTo>
                    <a:pt x="963" y="838"/>
                  </a:lnTo>
                  <a:lnTo>
                    <a:pt x="975" y="836"/>
                  </a:lnTo>
                  <a:lnTo>
                    <a:pt x="977" y="836"/>
                  </a:lnTo>
                  <a:lnTo>
                    <a:pt x="979" y="834"/>
                  </a:lnTo>
                  <a:lnTo>
                    <a:pt x="981" y="830"/>
                  </a:lnTo>
                  <a:lnTo>
                    <a:pt x="981" y="826"/>
                  </a:lnTo>
                  <a:lnTo>
                    <a:pt x="981" y="826"/>
                  </a:lnTo>
                  <a:lnTo>
                    <a:pt x="979" y="818"/>
                  </a:lnTo>
                  <a:lnTo>
                    <a:pt x="977" y="812"/>
                  </a:lnTo>
                  <a:lnTo>
                    <a:pt x="973" y="806"/>
                  </a:lnTo>
                  <a:lnTo>
                    <a:pt x="967" y="800"/>
                  </a:lnTo>
                  <a:lnTo>
                    <a:pt x="967" y="800"/>
                  </a:lnTo>
                  <a:lnTo>
                    <a:pt x="915" y="763"/>
                  </a:lnTo>
                  <a:lnTo>
                    <a:pt x="891" y="745"/>
                  </a:lnTo>
                  <a:lnTo>
                    <a:pt x="867" y="725"/>
                  </a:lnTo>
                  <a:lnTo>
                    <a:pt x="844" y="703"/>
                  </a:lnTo>
                  <a:lnTo>
                    <a:pt x="822" y="679"/>
                  </a:lnTo>
                  <a:lnTo>
                    <a:pt x="802" y="655"/>
                  </a:lnTo>
                  <a:lnTo>
                    <a:pt x="786" y="627"/>
                  </a:lnTo>
                  <a:lnTo>
                    <a:pt x="786" y="627"/>
                  </a:lnTo>
                  <a:lnTo>
                    <a:pt x="770" y="593"/>
                  </a:lnTo>
                  <a:lnTo>
                    <a:pt x="760" y="561"/>
                  </a:lnTo>
                  <a:lnTo>
                    <a:pt x="752" y="528"/>
                  </a:lnTo>
                  <a:lnTo>
                    <a:pt x="748" y="494"/>
                  </a:lnTo>
                  <a:lnTo>
                    <a:pt x="748" y="460"/>
                  </a:lnTo>
                  <a:lnTo>
                    <a:pt x="752" y="426"/>
                  </a:lnTo>
                  <a:lnTo>
                    <a:pt x="758" y="392"/>
                  </a:lnTo>
                  <a:lnTo>
                    <a:pt x="766" y="356"/>
                  </a:lnTo>
                  <a:lnTo>
                    <a:pt x="766" y="356"/>
                  </a:lnTo>
                  <a:lnTo>
                    <a:pt x="772" y="331"/>
                  </a:lnTo>
                  <a:lnTo>
                    <a:pt x="780" y="303"/>
                  </a:lnTo>
                  <a:lnTo>
                    <a:pt x="780" y="303"/>
                  </a:lnTo>
                  <a:lnTo>
                    <a:pt x="786" y="285"/>
                  </a:lnTo>
                  <a:lnTo>
                    <a:pt x="786" y="267"/>
                  </a:lnTo>
                  <a:lnTo>
                    <a:pt x="784" y="251"/>
                  </a:lnTo>
                  <a:lnTo>
                    <a:pt x="780" y="245"/>
                  </a:lnTo>
                  <a:lnTo>
                    <a:pt x="776" y="239"/>
                  </a:lnTo>
                  <a:lnTo>
                    <a:pt x="770" y="235"/>
                  </a:lnTo>
                  <a:lnTo>
                    <a:pt x="764" y="231"/>
                  </a:lnTo>
                  <a:lnTo>
                    <a:pt x="758" y="229"/>
                  </a:lnTo>
                  <a:lnTo>
                    <a:pt x="750" y="227"/>
                  </a:lnTo>
                  <a:lnTo>
                    <a:pt x="742" y="227"/>
                  </a:lnTo>
                  <a:lnTo>
                    <a:pt x="732" y="227"/>
                  </a:lnTo>
                  <a:lnTo>
                    <a:pt x="710" y="231"/>
                  </a:lnTo>
                  <a:lnTo>
                    <a:pt x="710" y="231"/>
                  </a:lnTo>
                  <a:lnTo>
                    <a:pt x="710" y="223"/>
                  </a:lnTo>
                  <a:lnTo>
                    <a:pt x="712" y="213"/>
                  </a:lnTo>
                  <a:lnTo>
                    <a:pt x="718" y="207"/>
                  </a:lnTo>
                  <a:lnTo>
                    <a:pt x="724" y="203"/>
                  </a:lnTo>
                  <a:lnTo>
                    <a:pt x="724" y="203"/>
                  </a:lnTo>
                  <a:lnTo>
                    <a:pt x="730" y="199"/>
                  </a:lnTo>
                  <a:lnTo>
                    <a:pt x="734" y="195"/>
                  </a:lnTo>
                  <a:lnTo>
                    <a:pt x="740" y="187"/>
                  </a:lnTo>
                  <a:lnTo>
                    <a:pt x="742" y="177"/>
                  </a:lnTo>
                  <a:lnTo>
                    <a:pt x="744" y="165"/>
                  </a:lnTo>
                  <a:lnTo>
                    <a:pt x="744" y="165"/>
                  </a:lnTo>
                  <a:lnTo>
                    <a:pt x="746" y="159"/>
                  </a:lnTo>
                  <a:lnTo>
                    <a:pt x="744" y="153"/>
                  </a:lnTo>
                  <a:lnTo>
                    <a:pt x="740" y="149"/>
                  </a:lnTo>
                  <a:lnTo>
                    <a:pt x="734" y="145"/>
                  </a:lnTo>
                  <a:lnTo>
                    <a:pt x="734" y="145"/>
                  </a:lnTo>
                  <a:lnTo>
                    <a:pt x="722" y="133"/>
                  </a:lnTo>
                  <a:lnTo>
                    <a:pt x="712" y="119"/>
                  </a:lnTo>
                  <a:lnTo>
                    <a:pt x="706" y="106"/>
                  </a:lnTo>
                  <a:lnTo>
                    <a:pt x="706" y="92"/>
                  </a:lnTo>
                  <a:lnTo>
                    <a:pt x="708" y="76"/>
                  </a:lnTo>
                  <a:lnTo>
                    <a:pt x="714" y="64"/>
                  </a:lnTo>
                  <a:lnTo>
                    <a:pt x="726" y="50"/>
                  </a:lnTo>
                  <a:lnTo>
                    <a:pt x="740" y="40"/>
                  </a:lnTo>
                  <a:lnTo>
                    <a:pt x="740" y="40"/>
                  </a:lnTo>
                  <a:lnTo>
                    <a:pt x="742" y="38"/>
                  </a:lnTo>
                  <a:lnTo>
                    <a:pt x="742" y="38"/>
                  </a:lnTo>
                  <a:lnTo>
                    <a:pt x="754" y="24"/>
                  </a:lnTo>
                  <a:lnTo>
                    <a:pt x="768" y="14"/>
                  </a:lnTo>
                  <a:lnTo>
                    <a:pt x="780" y="6"/>
                  </a:lnTo>
                  <a:lnTo>
                    <a:pt x="796" y="2"/>
                  </a:lnTo>
                  <a:lnTo>
                    <a:pt x="810" y="0"/>
                  </a:lnTo>
                  <a:lnTo>
                    <a:pt x="826" y="2"/>
                  </a:lnTo>
                  <a:lnTo>
                    <a:pt x="860" y="6"/>
                  </a:lnTo>
                  <a:lnTo>
                    <a:pt x="860" y="6"/>
                  </a:lnTo>
                  <a:lnTo>
                    <a:pt x="877" y="10"/>
                  </a:lnTo>
                  <a:lnTo>
                    <a:pt x="891" y="18"/>
                  </a:lnTo>
                  <a:lnTo>
                    <a:pt x="903" y="26"/>
                  </a:lnTo>
                  <a:lnTo>
                    <a:pt x="911" y="36"/>
                  </a:lnTo>
                  <a:lnTo>
                    <a:pt x="919" y="50"/>
                  </a:lnTo>
                  <a:lnTo>
                    <a:pt x="921" y="64"/>
                  </a:lnTo>
                  <a:lnTo>
                    <a:pt x="921" y="78"/>
                  </a:lnTo>
                  <a:lnTo>
                    <a:pt x="915" y="94"/>
                  </a:lnTo>
                  <a:lnTo>
                    <a:pt x="915" y="94"/>
                  </a:lnTo>
                  <a:lnTo>
                    <a:pt x="913" y="102"/>
                  </a:lnTo>
                  <a:lnTo>
                    <a:pt x="913" y="106"/>
                  </a:lnTo>
                  <a:lnTo>
                    <a:pt x="915" y="112"/>
                  </a:lnTo>
                  <a:lnTo>
                    <a:pt x="919" y="115"/>
                  </a:lnTo>
                  <a:lnTo>
                    <a:pt x="919" y="115"/>
                  </a:lnTo>
                  <a:lnTo>
                    <a:pt x="931" y="125"/>
                  </a:lnTo>
                  <a:lnTo>
                    <a:pt x="943" y="137"/>
                  </a:lnTo>
                  <a:lnTo>
                    <a:pt x="953" y="149"/>
                  </a:lnTo>
                  <a:lnTo>
                    <a:pt x="961" y="161"/>
                  </a:lnTo>
                  <a:lnTo>
                    <a:pt x="975" y="189"/>
                  </a:lnTo>
                  <a:lnTo>
                    <a:pt x="985" y="219"/>
                  </a:lnTo>
                  <a:lnTo>
                    <a:pt x="985" y="219"/>
                  </a:lnTo>
                  <a:lnTo>
                    <a:pt x="995" y="247"/>
                  </a:lnTo>
                  <a:lnTo>
                    <a:pt x="1007" y="275"/>
                  </a:lnTo>
                  <a:lnTo>
                    <a:pt x="1019" y="303"/>
                  </a:lnTo>
                  <a:lnTo>
                    <a:pt x="1037" y="329"/>
                  </a:lnTo>
                  <a:lnTo>
                    <a:pt x="1037" y="329"/>
                  </a:lnTo>
                  <a:lnTo>
                    <a:pt x="1049" y="342"/>
                  </a:lnTo>
                  <a:lnTo>
                    <a:pt x="1063" y="354"/>
                  </a:lnTo>
                  <a:lnTo>
                    <a:pt x="1079" y="366"/>
                  </a:lnTo>
                  <a:lnTo>
                    <a:pt x="1095" y="374"/>
                  </a:lnTo>
                  <a:lnTo>
                    <a:pt x="1111" y="380"/>
                  </a:lnTo>
                  <a:lnTo>
                    <a:pt x="1129" y="386"/>
                  </a:lnTo>
                  <a:lnTo>
                    <a:pt x="1147" y="388"/>
                  </a:lnTo>
                  <a:lnTo>
                    <a:pt x="1165" y="390"/>
                  </a:lnTo>
                  <a:lnTo>
                    <a:pt x="1183" y="388"/>
                  </a:lnTo>
                  <a:lnTo>
                    <a:pt x="1201" y="386"/>
                  </a:lnTo>
                  <a:lnTo>
                    <a:pt x="1218" y="382"/>
                  </a:lnTo>
                  <a:lnTo>
                    <a:pt x="1234" y="374"/>
                  </a:lnTo>
                  <a:lnTo>
                    <a:pt x="1250" y="366"/>
                  </a:lnTo>
                  <a:lnTo>
                    <a:pt x="1266" y="356"/>
                  </a:lnTo>
                  <a:lnTo>
                    <a:pt x="1280" y="342"/>
                  </a:lnTo>
                  <a:lnTo>
                    <a:pt x="1292" y="329"/>
                  </a:lnTo>
                  <a:lnTo>
                    <a:pt x="1292" y="329"/>
                  </a:lnTo>
                  <a:lnTo>
                    <a:pt x="1304" y="317"/>
                  </a:lnTo>
                  <a:lnTo>
                    <a:pt x="1312" y="307"/>
                  </a:lnTo>
                  <a:lnTo>
                    <a:pt x="1322" y="303"/>
                  </a:lnTo>
                  <a:lnTo>
                    <a:pt x="1330" y="301"/>
                  </a:lnTo>
                  <a:lnTo>
                    <a:pt x="1338" y="303"/>
                  </a:lnTo>
                  <a:lnTo>
                    <a:pt x="1344" y="311"/>
                  </a:lnTo>
                  <a:lnTo>
                    <a:pt x="1352" y="321"/>
                  </a:lnTo>
                  <a:lnTo>
                    <a:pt x="1362" y="336"/>
                  </a:lnTo>
                  <a:lnTo>
                    <a:pt x="1362" y="336"/>
                  </a:lnTo>
                  <a:lnTo>
                    <a:pt x="1374" y="362"/>
                  </a:lnTo>
                  <a:lnTo>
                    <a:pt x="1382" y="392"/>
                  </a:lnTo>
                  <a:lnTo>
                    <a:pt x="1388" y="422"/>
                  </a:lnTo>
                  <a:lnTo>
                    <a:pt x="1392" y="452"/>
                  </a:lnTo>
                  <a:lnTo>
                    <a:pt x="1392" y="482"/>
                  </a:lnTo>
                  <a:lnTo>
                    <a:pt x="1388" y="512"/>
                  </a:lnTo>
                  <a:lnTo>
                    <a:pt x="1384" y="544"/>
                  </a:lnTo>
                  <a:lnTo>
                    <a:pt x="1374" y="571"/>
                  </a:lnTo>
                  <a:lnTo>
                    <a:pt x="1364" y="601"/>
                  </a:lnTo>
                  <a:lnTo>
                    <a:pt x="1350" y="629"/>
                  </a:lnTo>
                  <a:lnTo>
                    <a:pt x="1334" y="655"/>
                  </a:lnTo>
                  <a:lnTo>
                    <a:pt x="1316" y="681"/>
                  </a:lnTo>
                  <a:lnTo>
                    <a:pt x="1296" y="703"/>
                  </a:lnTo>
                  <a:lnTo>
                    <a:pt x="1272" y="723"/>
                  </a:lnTo>
                  <a:lnTo>
                    <a:pt x="1248" y="743"/>
                  </a:lnTo>
                  <a:lnTo>
                    <a:pt x="1220" y="757"/>
                  </a:lnTo>
                  <a:lnTo>
                    <a:pt x="1220" y="757"/>
                  </a:lnTo>
                  <a:lnTo>
                    <a:pt x="1199" y="771"/>
                  </a:lnTo>
                  <a:lnTo>
                    <a:pt x="1179" y="784"/>
                  </a:lnTo>
                  <a:lnTo>
                    <a:pt x="1159" y="798"/>
                  </a:lnTo>
                  <a:lnTo>
                    <a:pt x="1137" y="810"/>
                  </a:lnTo>
                  <a:lnTo>
                    <a:pt x="1137" y="810"/>
                  </a:lnTo>
                  <a:lnTo>
                    <a:pt x="1133" y="812"/>
                  </a:lnTo>
                  <a:lnTo>
                    <a:pt x="1129" y="818"/>
                  </a:lnTo>
                  <a:lnTo>
                    <a:pt x="1129" y="822"/>
                  </a:lnTo>
                  <a:lnTo>
                    <a:pt x="1129" y="828"/>
                  </a:lnTo>
                  <a:lnTo>
                    <a:pt x="1133" y="838"/>
                  </a:lnTo>
                  <a:lnTo>
                    <a:pt x="1139" y="848"/>
                  </a:lnTo>
                  <a:lnTo>
                    <a:pt x="1139" y="848"/>
                  </a:lnTo>
                  <a:lnTo>
                    <a:pt x="1149" y="856"/>
                  </a:lnTo>
                  <a:lnTo>
                    <a:pt x="1159" y="860"/>
                  </a:lnTo>
                  <a:lnTo>
                    <a:pt x="1171" y="864"/>
                  </a:lnTo>
                  <a:lnTo>
                    <a:pt x="1181" y="866"/>
                  </a:lnTo>
                  <a:lnTo>
                    <a:pt x="1203" y="868"/>
                  </a:lnTo>
                  <a:lnTo>
                    <a:pt x="1224" y="868"/>
                  </a:lnTo>
                  <a:lnTo>
                    <a:pt x="1224" y="868"/>
                  </a:lnTo>
                  <a:lnTo>
                    <a:pt x="1268" y="866"/>
                  </a:lnTo>
                  <a:lnTo>
                    <a:pt x="1310" y="866"/>
                  </a:lnTo>
                  <a:lnTo>
                    <a:pt x="1354" y="866"/>
                  </a:lnTo>
                  <a:lnTo>
                    <a:pt x="1374" y="868"/>
                  </a:lnTo>
                  <a:lnTo>
                    <a:pt x="1396" y="870"/>
                  </a:lnTo>
                  <a:lnTo>
                    <a:pt x="1396" y="870"/>
                  </a:lnTo>
                  <a:lnTo>
                    <a:pt x="1432" y="880"/>
                  </a:lnTo>
                  <a:lnTo>
                    <a:pt x="1466" y="892"/>
                  </a:lnTo>
                  <a:lnTo>
                    <a:pt x="1496" y="906"/>
                  </a:lnTo>
                  <a:lnTo>
                    <a:pt x="1526" y="926"/>
                  </a:lnTo>
                  <a:lnTo>
                    <a:pt x="1552" y="948"/>
                  </a:lnTo>
                  <a:lnTo>
                    <a:pt x="1575" y="972"/>
                  </a:lnTo>
                  <a:lnTo>
                    <a:pt x="1599" y="1000"/>
                  </a:lnTo>
                  <a:lnTo>
                    <a:pt x="1619" y="1029"/>
                  </a:lnTo>
                  <a:lnTo>
                    <a:pt x="1619" y="1029"/>
                  </a:lnTo>
                  <a:lnTo>
                    <a:pt x="1629" y="1047"/>
                  </a:lnTo>
                  <a:lnTo>
                    <a:pt x="1635" y="1055"/>
                  </a:lnTo>
                  <a:lnTo>
                    <a:pt x="1643" y="1063"/>
                  </a:lnTo>
                  <a:lnTo>
                    <a:pt x="1643" y="1063"/>
                  </a:lnTo>
                  <a:lnTo>
                    <a:pt x="1651" y="1055"/>
                  </a:lnTo>
                  <a:lnTo>
                    <a:pt x="1651" y="1055"/>
                  </a:lnTo>
                  <a:lnTo>
                    <a:pt x="1659" y="1047"/>
                  </a:lnTo>
                  <a:lnTo>
                    <a:pt x="1667" y="1041"/>
                  </a:lnTo>
                  <a:lnTo>
                    <a:pt x="1675" y="1037"/>
                  </a:lnTo>
                  <a:lnTo>
                    <a:pt x="1685" y="1035"/>
                  </a:lnTo>
                  <a:lnTo>
                    <a:pt x="1693" y="1033"/>
                  </a:lnTo>
                  <a:lnTo>
                    <a:pt x="1701" y="1033"/>
                  </a:lnTo>
                  <a:lnTo>
                    <a:pt x="1709" y="1035"/>
                  </a:lnTo>
                  <a:lnTo>
                    <a:pt x="1717" y="1039"/>
                  </a:lnTo>
                  <a:lnTo>
                    <a:pt x="1717" y="1039"/>
                  </a:lnTo>
                  <a:lnTo>
                    <a:pt x="1723" y="1045"/>
                  </a:lnTo>
                  <a:lnTo>
                    <a:pt x="1729" y="1051"/>
                  </a:lnTo>
                  <a:lnTo>
                    <a:pt x="1733" y="1059"/>
                  </a:lnTo>
                  <a:lnTo>
                    <a:pt x="1735" y="1067"/>
                  </a:lnTo>
                  <a:lnTo>
                    <a:pt x="1737" y="1077"/>
                  </a:lnTo>
                  <a:lnTo>
                    <a:pt x="1735" y="1085"/>
                  </a:lnTo>
                  <a:lnTo>
                    <a:pt x="1735" y="1095"/>
                  </a:lnTo>
                  <a:lnTo>
                    <a:pt x="1731" y="1105"/>
                  </a:lnTo>
                  <a:lnTo>
                    <a:pt x="1731" y="1105"/>
                  </a:lnTo>
                  <a:lnTo>
                    <a:pt x="1727" y="1113"/>
                  </a:lnTo>
                  <a:lnTo>
                    <a:pt x="1727" y="1121"/>
                  </a:lnTo>
                  <a:lnTo>
                    <a:pt x="1731" y="1125"/>
                  </a:lnTo>
                  <a:lnTo>
                    <a:pt x="1739" y="1131"/>
                  </a:lnTo>
                  <a:lnTo>
                    <a:pt x="1739" y="1131"/>
                  </a:lnTo>
                  <a:lnTo>
                    <a:pt x="1745" y="1135"/>
                  </a:lnTo>
                  <a:lnTo>
                    <a:pt x="1749" y="1141"/>
                  </a:lnTo>
                  <a:lnTo>
                    <a:pt x="1749" y="1151"/>
                  </a:lnTo>
                  <a:lnTo>
                    <a:pt x="1749" y="1159"/>
                  </a:lnTo>
                  <a:lnTo>
                    <a:pt x="1749" y="1159"/>
                  </a:lnTo>
                  <a:lnTo>
                    <a:pt x="1745" y="1167"/>
                  </a:lnTo>
                  <a:lnTo>
                    <a:pt x="1739" y="1173"/>
                  </a:lnTo>
                  <a:lnTo>
                    <a:pt x="1731" y="1177"/>
                  </a:lnTo>
                  <a:lnTo>
                    <a:pt x="1721" y="1177"/>
                  </a:lnTo>
                  <a:lnTo>
                    <a:pt x="1721" y="1177"/>
                  </a:lnTo>
                  <a:lnTo>
                    <a:pt x="1705" y="1175"/>
                  </a:lnTo>
                  <a:lnTo>
                    <a:pt x="1691" y="1169"/>
                  </a:lnTo>
                  <a:lnTo>
                    <a:pt x="1661" y="1155"/>
                  </a:lnTo>
                  <a:lnTo>
                    <a:pt x="1661" y="1155"/>
                  </a:lnTo>
                  <a:lnTo>
                    <a:pt x="1661" y="1195"/>
                  </a:lnTo>
                  <a:lnTo>
                    <a:pt x="1657" y="1234"/>
                  </a:lnTo>
                  <a:lnTo>
                    <a:pt x="1655" y="1254"/>
                  </a:lnTo>
                  <a:lnTo>
                    <a:pt x="1649" y="1272"/>
                  </a:lnTo>
                  <a:lnTo>
                    <a:pt x="1643" y="1290"/>
                  </a:lnTo>
                  <a:lnTo>
                    <a:pt x="1635" y="1308"/>
                  </a:lnTo>
                  <a:lnTo>
                    <a:pt x="1635" y="1308"/>
                  </a:lnTo>
                  <a:lnTo>
                    <a:pt x="1623" y="1334"/>
                  </a:lnTo>
                  <a:lnTo>
                    <a:pt x="1615" y="1358"/>
                  </a:lnTo>
                  <a:lnTo>
                    <a:pt x="1613" y="1384"/>
                  </a:lnTo>
                  <a:lnTo>
                    <a:pt x="1615" y="1412"/>
                  </a:lnTo>
                  <a:lnTo>
                    <a:pt x="1615" y="1412"/>
                  </a:lnTo>
                  <a:lnTo>
                    <a:pt x="1615" y="1432"/>
                  </a:lnTo>
                  <a:lnTo>
                    <a:pt x="1613" y="1450"/>
                  </a:lnTo>
                  <a:lnTo>
                    <a:pt x="1611" y="1467"/>
                  </a:lnTo>
                  <a:lnTo>
                    <a:pt x="1605" y="1485"/>
                  </a:lnTo>
                  <a:lnTo>
                    <a:pt x="1593" y="1521"/>
                  </a:lnTo>
                  <a:lnTo>
                    <a:pt x="1581" y="1557"/>
                  </a:lnTo>
                  <a:lnTo>
                    <a:pt x="1581" y="1557"/>
                  </a:lnTo>
                  <a:lnTo>
                    <a:pt x="1561" y="1603"/>
                  </a:lnTo>
                  <a:lnTo>
                    <a:pt x="1561" y="1603"/>
                  </a:lnTo>
                  <a:lnTo>
                    <a:pt x="1641" y="1603"/>
                  </a:lnTo>
                  <a:lnTo>
                    <a:pt x="1641" y="1603"/>
                  </a:lnTo>
                  <a:lnTo>
                    <a:pt x="1667" y="1605"/>
                  </a:lnTo>
                  <a:lnTo>
                    <a:pt x="1693" y="1609"/>
                  </a:lnTo>
                  <a:lnTo>
                    <a:pt x="1717" y="1613"/>
                  </a:lnTo>
                  <a:lnTo>
                    <a:pt x="1741" y="1621"/>
                  </a:lnTo>
                  <a:lnTo>
                    <a:pt x="1763" y="1633"/>
                  </a:lnTo>
                  <a:lnTo>
                    <a:pt x="1785" y="1645"/>
                  </a:lnTo>
                  <a:lnTo>
                    <a:pt x="1805" y="1661"/>
                  </a:lnTo>
                  <a:lnTo>
                    <a:pt x="1825" y="1677"/>
                  </a:lnTo>
                  <a:lnTo>
                    <a:pt x="1825" y="1677"/>
                  </a:lnTo>
                  <a:lnTo>
                    <a:pt x="1833" y="1684"/>
                  </a:lnTo>
                  <a:lnTo>
                    <a:pt x="1839" y="1688"/>
                  </a:lnTo>
                  <a:lnTo>
                    <a:pt x="1845" y="1690"/>
                  </a:lnTo>
                  <a:lnTo>
                    <a:pt x="1845" y="1690"/>
                  </a:lnTo>
                  <a:lnTo>
                    <a:pt x="1865" y="1694"/>
                  </a:lnTo>
                  <a:lnTo>
                    <a:pt x="1885" y="1700"/>
                  </a:lnTo>
                  <a:lnTo>
                    <a:pt x="1904" y="1708"/>
                  </a:lnTo>
                  <a:lnTo>
                    <a:pt x="1920" y="1714"/>
                  </a:lnTo>
                  <a:lnTo>
                    <a:pt x="1936" y="1724"/>
                  </a:lnTo>
                  <a:lnTo>
                    <a:pt x="1948" y="1732"/>
                  </a:lnTo>
                  <a:lnTo>
                    <a:pt x="1960" y="1744"/>
                  </a:lnTo>
                  <a:lnTo>
                    <a:pt x="1972" y="1756"/>
                  </a:lnTo>
                  <a:lnTo>
                    <a:pt x="1980" y="1768"/>
                  </a:lnTo>
                  <a:lnTo>
                    <a:pt x="1988" y="1782"/>
                  </a:lnTo>
                  <a:lnTo>
                    <a:pt x="1996" y="1798"/>
                  </a:lnTo>
                  <a:lnTo>
                    <a:pt x="2002" y="1816"/>
                  </a:lnTo>
                  <a:lnTo>
                    <a:pt x="2006" y="1834"/>
                  </a:lnTo>
                  <a:lnTo>
                    <a:pt x="2008" y="1854"/>
                  </a:lnTo>
                  <a:lnTo>
                    <a:pt x="2010" y="1874"/>
                  </a:lnTo>
                  <a:lnTo>
                    <a:pt x="2010" y="1896"/>
                  </a:lnTo>
                  <a:lnTo>
                    <a:pt x="2010" y="1896"/>
                  </a:lnTo>
                  <a:lnTo>
                    <a:pt x="2012" y="2170"/>
                  </a:lnTo>
                  <a:lnTo>
                    <a:pt x="2012" y="2170"/>
                  </a:lnTo>
                  <a:lnTo>
                    <a:pt x="2012" y="2196"/>
                  </a:lnTo>
                  <a:lnTo>
                    <a:pt x="2016" y="2222"/>
                  </a:lnTo>
                  <a:lnTo>
                    <a:pt x="2024" y="2248"/>
                  </a:lnTo>
                  <a:lnTo>
                    <a:pt x="2036" y="2274"/>
                  </a:lnTo>
                  <a:lnTo>
                    <a:pt x="2036" y="2274"/>
                  </a:lnTo>
                  <a:lnTo>
                    <a:pt x="2046" y="2288"/>
                  </a:lnTo>
                  <a:lnTo>
                    <a:pt x="2052" y="2296"/>
                  </a:lnTo>
                  <a:lnTo>
                    <a:pt x="2060" y="2302"/>
                  </a:lnTo>
                  <a:lnTo>
                    <a:pt x="2060" y="2302"/>
                  </a:lnTo>
                  <a:lnTo>
                    <a:pt x="2070" y="2310"/>
                  </a:lnTo>
                  <a:lnTo>
                    <a:pt x="2072" y="2316"/>
                  </a:lnTo>
                  <a:lnTo>
                    <a:pt x="2074" y="2320"/>
                  </a:lnTo>
                  <a:lnTo>
                    <a:pt x="2074" y="2326"/>
                  </a:lnTo>
                  <a:lnTo>
                    <a:pt x="2072" y="2330"/>
                  </a:lnTo>
                  <a:lnTo>
                    <a:pt x="2070" y="2336"/>
                  </a:lnTo>
                  <a:lnTo>
                    <a:pt x="2066" y="2342"/>
                  </a:lnTo>
                  <a:lnTo>
                    <a:pt x="2066" y="2342"/>
                  </a:lnTo>
                  <a:lnTo>
                    <a:pt x="2058" y="2348"/>
                  </a:lnTo>
                  <a:lnTo>
                    <a:pt x="2048" y="2351"/>
                  </a:lnTo>
                  <a:lnTo>
                    <a:pt x="2038" y="2349"/>
                  </a:lnTo>
                  <a:lnTo>
                    <a:pt x="2028" y="2344"/>
                  </a:lnTo>
                  <a:lnTo>
                    <a:pt x="2028" y="2344"/>
                  </a:lnTo>
                  <a:lnTo>
                    <a:pt x="2016" y="2334"/>
                  </a:lnTo>
                  <a:lnTo>
                    <a:pt x="2004" y="2322"/>
                  </a:lnTo>
                  <a:lnTo>
                    <a:pt x="1996" y="2312"/>
                  </a:lnTo>
                  <a:lnTo>
                    <a:pt x="1988" y="2298"/>
                  </a:lnTo>
                  <a:lnTo>
                    <a:pt x="1982" y="2284"/>
                  </a:lnTo>
                  <a:lnTo>
                    <a:pt x="1976" y="2270"/>
                  </a:lnTo>
                  <a:lnTo>
                    <a:pt x="1966" y="2242"/>
                  </a:lnTo>
                  <a:lnTo>
                    <a:pt x="1966" y="2242"/>
                  </a:lnTo>
                  <a:lnTo>
                    <a:pt x="1962" y="2224"/>
                  </a:lnTo>
                  <a:lnTo>
                    <a:pt x="1960" y="2204"/>
                  </a:lnTo>
                  <a:lnTo>
                    <a:pt x="1958" y="2166"/>
                  </a:lnTo>
                  <a:lnTo>
                    <a:pt x="1958" y="2166"/>
                  </a:lnTo>
                  <a:lnTo>
                    <a:pt x="1958" y="2091"/>
                  </a:lnTo>
                  <a:lnTo>
                    <a:pt x="1960" y="2015"/>
                  </a:lnTo>
                  <a:lnTo>
                    <a:pt x="1958" y="1937"/>
                  </a:lnTo>
                  <a:lnTo>
                    <a:pt x="1956" y="1862"/>
                  </a:lnTo>
                  <a:lnTo>
                    <a:pt x="1956" y="1862"/>
                  </a:lnTo>
                  <a:lnTo>
                    <a:pt x="1952" y="1844"/>
                  </a:lnTo>
                  <a:lnTo>
                    <a:pt x="1948" y="1826"/>
                  </a:lnTo>
                  <a:lnTo>
                    <a:pt x="1942" y="1810"/>
                  </a:lnTo>
                  <a:lnTo>
                    <a:pt x="1934" y="1796"/>
                  </a:lnTo>
                  <a:lnTo>
                    <a:pt x="1924" y="1782"/>
                  </a:lnTo>
                  <a:lnTo>
                    <a:pt x="1912" y="1770"/>
                  </a:lnTo>
                  <a:lnTo>
                    <a:pt x="1897" y="1760"/>
                  </a:lnTo>
                  <a:lnTo>
                    <a:pt x="1879" y="1752"/>
                  </a:lnTo>
                  <a:lnTo>
                    <a:pt x="1879" y="1752"/>
                  </a:lnTo>
                  <a:lnTo>
                    <a:pt x="1893" y="1812"/>
                  </a:lnTo>
                  <a:lnTo>
                    <a:pt x="1899" y="1842"/>
                  </a:lnTo>
                  <a:lnTo>
                    <a:pt x="1902" y="1870"/>
                  </a:lnTo>
                  <a:lnTo>
                    <a:pt x="1902" y="1870"/>
                  </a:lnTo>
                  <a:lnTo>
                    <a:pt x="1906" y="1933"/>
                  </a:lnTo>
                  <a:lnTo>
                    <a:pt x="1906" y="1999"/>
                  </a:lnTo>
                  <a:lnTo>
                    <a:pt x="1904" y="2063"/>
                  </a:lnTo>
                  <a:lnTo>
                    <a:pt x="1901" y="2126"/>
                  </a:lnTo>
                  <a:lnTo>
                    <a:pt x="1901" y="2126"/>
                  </a:lnTo>
                  <a:lnTo>
                    <a:pt x="1899" y="2152"/>
                  </a:lnTo>
                  <a:lnTo>
                    <a:pt x="1897" y="2176"/>
                  </a:lnTo>
                  <a:lnTo>
                    <a:pt x="1901" y="2228"/>
                  </a:lnTo>
                  <a:lnTo>
                    <a:pt x="1906" y="2278"/>
                  </a:lnTo>
                  <a:lnTo>
                    <a:pt x="1916" y="2326"/>
                  </a:lnTo>
                  <a:lnTo>
                    <a:pt x="1916" y="2326"/>
                  </a:lnTo>
                  <a:lnTo>
                    <a:pt x="1920" y="2344"/>
                  </a:lnTo>
                  <a:lnTo>
                    <a:pt x="1920" y="2359"/>
                  </a:lnTo>
                  <a:lnTo>
                    <a:pt x="1920" y="2375"/>
                  </a:lnTo>
                  <a:lnTo>
                    <a:pt x="1918" y="2391"/>
                  </a:lnTo>
                  <a:lnTo>
                    <a:pt x="1912" y="2421"/>
                  </a:lnTo>
                  <a:lnTo>
                    <a:pt x="1904" y="2453"/>
                  </a:lnTo>
                  <a:lnTo>
                    <a:pt x="1904" y="2453"/>
                  </a:lnTo>
                  <a:lnTo>
                    <a:pt x="1883" y="2553"/>
                  </a:lnTo>
                  <a:lnTo>
                    <a:pt x="1859" y="2652"/>
                  </a:lnTo>
                  <a:lnTo>
                    <a:pt x="1859" y="2652"/>
                  </a:lnTo>
                  <a:lnTo>
                    <a:pt x="1853" y="2668"/>
                  </a:lnTo>
                  <a:lnTo>
                    <a:pt x="1851" y="2674"/>
                  </a:lnTo>
                  <a:lnTo>
                    <a:pt x="1845" y="2678"/>
                  </a:lnTo>
                  <a:lnTo>
                    <a:pt x="1841" y="2682"/>
                  </a:lnTo>
                  <a:lnTo>
                    <a:pt x="1833" y="2684"/>
                  </a:lnTo>
                  <a:lnTo>
                    <a:pt x="1827" y="2684"/>
                  </a:lnTo>
                  <a:lnTo>
                    <a:pt x="1819" y="2684"/>
                  </a:lnTo>
                  <a:lnTo>
                    <a:pt x="1819" y="2684"/>
                  </a:lnTo>
                  <a:lnTo>
                    <a:pt x="1815" y="2684"/>
                  </a:lnTo>
                  <a:lnTo>
                    <a:pt x="1815" y="2684"/>
                  </a:lnTo>
                  <a:lnTo>
                    <a:pt x="1787" y="2684"/>
                  </a:lnTo>
                  <a:lnTo>
                    <a:pt x="1767" y="2684"/>
                  </a:lnTo>
                  <a:lnTo>
                    <a:pt x="1755" y="2682"/>
                  </a:lnTo>
                  <a:lnTo>
                    <a:pt x="1749" y="2680"/>
                  </a:lnTo>
                  <a:lnTo>
                    <a:pt x="1747" y="2676"/>
                  </a:lnTo>
                  <a:lnTo>
                    <a:pt x="1741" y="2666"/>
                  </a:lnTo>
                  <a:lnTo>
                    <a:pt x="1739" y="2652"/>
                  </a:lnTo>
                  <a:lnTo>
                    <a:pt x="1733" y="2608"/>
                  </a:lnTo>
                  <a:lnTo>
                    <a:pt x="1733" y="2608"/>
                  </a:lnTo>
                  <a:lnTo>
                    <a:pt x="1727" y="2543"/>
                  </a:lnTo>
                  <a:lnTo>
                    <a:pt x="1721" y="2477"/>
                  </a:lnTo>
                  <a:lnTo>
                    <a:pt x="1721" y="2477"/>
                  </a:lnTo>
                  <a:lnTo>
                    <a:pt x="1719" y="2467"/>
                  </a:lnTo>
                  <a:lnTo>
                    <a:pt x="1715" y="2455"/>
                  </a:lnTo>
                  <a:lnTo>
                    <a:pt x="1715" y="2455"/>
                  </a:lnTo>
                  <a:lnTo>
                    <a:pt x="1689" y="2543"/>
                  </a:lnTo>
                  <a:lnTo>
                    <a:pt x="1663" y="2626"/>
                  </a:lnTo>
                  <a:lnTo>
                    <a:pt x="1663" y="2626"/>
                  </a:lnTo>
                  <a:lnTo>
                    <a:pt x="1657" y="2640"/>
                  </a:lnTo>
                  <a:lnTo>
                    <a:pt x="1655" y="2646"/>
                  </a:lnTo>
                  <a:lnTo>
                    <a:pt x="1649" y="2650"/>
                  </a:lnTo>
                  <a:lnTo>
                    <a:pt x="1643" y="2654"/>
                  </a:lnTo>
                  <a:lnTo>
                    <a:pt x="1637" y="2656"/>
                  </a:lnTo>
                  <a:lnTo>
                    <a:pt x="1621" y="2658"/>
                  </a:lnTo>
                  <a:lnTo>
                    <a:pt x="1621" y="2658"/>
                  </a:lnTo>
                  <a:lnTo>
                    <a:pt x="1571" y="2658"/>
                  </a:lnTo>
                  <a:lnTo>
                    <a:pt x="1557" y="2656"/>
                  </a:lnTo>
                  <a:lnTo>
                    <a:pt x="1554" y="2652"/>
                  </a:lnTo>
                  <a:lnTo>
                    <a:pt x="1550" y="2650"/>
                  </a:lnTo>
                  <a:lnTo>
                    <a:pt x="1546" y="2646"/>
                  </a:lnTo>
                  <a:lnTo>
                    <a:pt x="1544" y="2642"/>
                  </a:lnTo>
                  <a:lnTo>
                    <a:pt x="1542" y="2626"/>
                  </a:lnTo>
                  <a:lnTo>
                    <a:pt x="1542" y="2578"/>
                  </a:lnTo>
                  <a:lnTo>
                    <a:pt x="1542" y="2578"/>
                  </a:lnTo>
                  <a:lnTo>
                    <a:pt x="1542" y="2507"/>
                  </a:lnTo>
                  <a:lnTo>
                    <a:pt x="1542" y="2507"/>
                  </a:lnTo>
                  <a:lnTo>
                    <a:pt x="1544" y="2497"/>
                  </a:lnTo>
                  <a:lnTo>
                    <a:pt x="1548" y="2487"/>
                  </a:lnTo>
                  <a:lnTo>
                    <a:pt x="1552" y="2483"/>
                  </a:lnTo>
                  <a:lnTo>
                    <a:pt x="1556" y="2481"/>
                  </a:lnTo>
                  <a:lnTo>
                    <a:pt x="1565" y="2479"/>
                  </a:lnTo>
                  <a:lnTo>
                    <a:pt x="1565" y="2479"/>
                  </a:lnTo>
                  <a:lnTo>
                    <a:pt x="1573" y="2479"/>
                  </a:lnTo>
                  <a:lnTo>
                    <a:pt x="1579" y="2481"/>
                  </a:lnTo>
                  <a:lnTo>
                    <a:pt x="1583" y="2483"/>
                  </a:lnTo>
                  <a:lnTo>
                    <a:pt x="1587" y="2485"/>
                  </a:lnTo>
                  <a:lnTo>
                    <a:pt x="1591" y="2495"/>
                  </a:lnTo>
                  <a:lnTo>
                    <a:pt x="1593" y="2507"/>
                  </a:lnTo>
                  <a:lnTo>
                    <a:pt x="1593" y="2507"/>
                  </a:lnTo>
                  <a:lnTo>
                    <a:pt x="1593" y="2588"/>
                  </a:lnTo>
                  <a:lnTo>
                    <a:pt x="1593" y="2588"/>
                  </a:lnTo>
                  <a:lnTo>
                    <a:pt x="1595" y="2598"/>
                  </a:lnTo>
                  <a:lnTo>
                    <a:pt x="1597" y="2602"/>
                  </a:lnTo>
                  <a:lnTo>
                    <a:pt x="1603" y="2604"/>
                  </a:lnTo>
                  <a:lnTo>
                    <a:pt x="1603" y="2604"/>
                  </a:lnTo>
                  <a:lnTo>
                    <a:pt x="1609" y="2604"/>
                  </a:lnTo>
                  <a:lnTo>
                    <a:pt x="1613" y="2600"/>
                  </a:lnTo>
                  <a:lnTo>
                    <a:pt x="1617" y="2598"/>
                  </a:lnTo>
                  <a:lnTo>
                    <a:pt x="1619" y="2592"/>
                  </a:lnTo>
                  <a:lnTo>
                    <a:pt x="1619" y="2592"/>
                  </a:lnTo>
                  <a:lnTo>
                    <a:pt x="1677" y="2393"/>
                  </a:lnTo>
                  <a:lnTo>
                    <a:pt x="1677" y="2393"/>
                  </a:lnTo>
                  <a:lnTo>
                    <a:pt x="1679" y="2387"/>
                  </a:lnTo>
                  <a:lnTo>
                    <a:pt x="1677" y="2383"/>
                  </a:lnTo>
                  <a:lnTo>
                    <a:pt x="1673" y="2375"/>
                  </a:lnTo>
                  <a:lnTo>
                    <a:pt x="1673" y="2375"/>
                  </a:lnTo>
                  <a:lnTo>
                    <a:pt x="1603" y="2296"/>
                  </a:lnTo>
                  <a:lnTo>
                    <a:pt x="1603" y="2296"/>
                  </a:lnTo>
                  <a:lnTo>
                    <a:pt x="1603" y="2322"/>
                  </a:lnTo>
                  <a:lnTo>
                    <a:pt x="1601" y="2332"/>
                  </a:lnTo>
                  <a:lnTo>
                    <a:pt x="1599" y="2336"/>
                  </a:lnTo>
                  <a:lnTo>
                    <a:pt x="1593" y="2342"/>
                  </a:lnTo>
                  <a:lnTo>
                    <a:pt x="1593" y="2342"/>
                  </a:lnTo>
                  <a:lnTo>
                    <a:pt x="1575" y="2353"/>
                  </a:lnTo>
                  <a:lnTo>
                    <a:pt x="1563" y="2357"/>
                  </a:lnTo>
                  <a:lnTo>
                    <a:pt x="1554" y="2361"/>
                  </a:lnTo>
                  <a:lnTo>
                    <a:pt x="1554" y="2361"/>
                  </a:lnTo>
                  <a:lnTo>
                    <a:pt x="1530" y="2365"/>
                  </a:lnTo>
                  <a:lnTo>
                    <a:pt x="1506" y="2367"/>
                  </a:lnTo>
                  <a:lnTo>
                    <a:pt x="1484" y="2367"/>
                  </a:lnTo>
                  <a:lnTo>
                    <a:pt x="1462" y="2363"/>
                  </a:lnTo>
                  <a:lnTo>
                    <a:pt x="1440" y="2357"/>
                  </a:lnTo>
                  <a:lnTo>
                    <a:pt x="1418" y="2349"/>
                  </a:lnTo>
                  <a:lnTo>
                    <a:pt x="1398" y="2338"/>
                  </a:lnTo>
                  <a:lnTo>
                    <a:pt x="1378" y="2324"/>
                  </a:lnTo>
                  <a:lnTo>
                    <a:pt x="1378" y="2324"/>
                  </a:lnTo>
                  <a:lnTo>
                    <a:pt x="1368" y="2314"/>
                  </a:lnTo>
                  <a:lnTo>
                    <a:pt x="1366" y="2308"/>
                  </a:lnTo>
                  <a:lnTo>
                    <a:pt x="1364" y="2302"/>
                  </a:lnTo>
                  <a:lnTo>
                    <a:pt x="1364" y="2296"/>
                  </a:lnTo>
                  <a:lnTo>
                    <a:pt x="1366" y="2290"/>
                  </a:lnTo>
                  <a:lnTo>
                    <a:pt x="1370" y="2284"/>
                  </a:lnTo>
                  <a:lnTo>
                    <a:pt x="1374" y="2278"/>
                  </a:lnTo>
                  <a:lnTo>
                    <a:pt x="1374" y="2278"/>
                  </a:lnTo>
                  <a:lnTo>
                    <a:pt x="1386" y="2274"/>
                  </a:lnTo>
                  <a:lnTo>
                    <a:pt x="1396" y="2274"/>
                  </a:lnTo>
                  <a:lnTo>
                    <a:pt x="1406" y="2278"/>
                  </a:lnTo>
                  <a:lnTo>
                    <a:pt x="1416" y="2286"/>
                  </a:lnTo>
                  <a:lnTo>
                    <a:pt x="1416" y="2286"/>
                  </a:lnTo>
                  <a:lnTo>
                    <a:pt x="1432" y="2296"/>
                  </a:lnTo>
                  <a:lnTo>
                    <a:pt x="1448" y="2304"/>
                  </a:lnTo>
                  <a:lnTo>
                    <a:pt x="1464" y="2310"/>
                  </a:lnTo>
                  <a:lnTo>
                    <a:pt x="1480" y="2314"/>
                  </a:lnTo>
                  <a:lnTo>
                    <a:pt x="1498" y="2316"/>
                  </a:lnTo>
                  <a:lnTo>
                    <a:pt x="1516" y="2314"/>
                  </a:lnTo>
                  <a:lnTo>
                    <a:pt x="1532" y="2310"/>
                  </a:lnTo>
                  <a:lnTo>
                    <a:pt x="1550" y="2304"/>
                  </a:lnTo>
                  <a:lnTo>
                    <a:pt x="1550" y="2304"/>
                  </a:lnTo>
                  <a:lnTo>
                    <a:pt x="1561" y="2300"/>
                  </a:lnTo>
                  <a:lnTo>
                    <a:pt x="1575" y="2296"/>
                  </a:lnTo>
                  <a:lnTo>
                    <a:pt x="1589" y="2296"/>
                  </a:lnTo>
                  <a:lnTo>
                    <a:pt x="1605" y="2300"/>
                  </a:lnTo>
                  <a:lnTo>
                    <a:pt x="1605" y="2300"/>
                  </a:lnTo>
                  <a:lnTo>
                    <a:pt x="1526" y="2206"/>
                  </a:lnTo>
                  <a:lnTo>
                    <a:pt x="1526" y="2206"/>
                  </a:lnTo>
                  <a:lnTo>
                    <a:pt x="1518" y="2194"/>
                  </a:lnTo>
                  <a:lnTo>
                    <a:pt x="1514" y="2184"/>
                  </a:lnTo>
                  <a:lnTo>
                    <a:pt x="1516" y="2178"/>
                  </a:lnTo>
                  <a:lnTo>
                    <a:pt x="1516" y="2174"/>
                  </a:lnTo>
                  <a:lnTo>
                    <a:pt x="1520" y="2168"/>
                  </a:lnTo>
                  <a:lnTo>
                    <a:pt x="1526" y="2164"/>
                  </a:lnTo>
                  <a:lnTo>
                    <a:pt x="1526" y="2164"/>
                  </a:lnTo>
                  <a:lnTo>
                    <a:pt x="1530" y="2160"/>
                  </a:lnTo>
                  <a:lnTo>
                    <a:pt x="1536" y="2156"/>
                  </a:lnTo>
                  <a:lnTo>
                    <a:pt x="1542" y="2156"/>
                  </a:lnTo>
                  <a:lnTo>
                    <a:pt x="1548" y="2156"/>
                  </a:lnTo>
                  <a:lnTo>
                    <a:pt x="1557" y="2162"/>
                  </a:lnTo>
                  <a:lnTo>
                    <a:pt x="1565" y="2172"/>
                  </a:lnTo>
                  <a:lnTo>
                    <a:pt x="1565" y="2172"/>
                  </a:lnTo>
                  <a:lnTo>
                    <a:pt x="1749" y="2381"/>
                  </a:lnTo>
                  <a:lnTo>
                    <a:pt x="1749" y="2381"/>
                  </a:lnTo>
                  <a:lnTo>
                    <a:pt x="1757" y="2389"/>
                  </a:lnTo>
                  <a:lnTo>
                    <a:pt x="1761" y="2399"/>
                  </a:lnTo>
                  <a:lnTo>
                    <a:pt x="1765" y="2409"/>
                  </a:lnTo>
                  <a:lnTo>
                    <a:pt x="1767" y="2419"/>
                  </a:lnTo>
                  <a:lnTo>
                    <a:pt x="1767" y="2419"/>
                  </a:lnTo>
                  <a:lnTo>
                    <a:pt x="1787" y="2604"/>
                  </a:lnTo>
                  <a:lnTo>
                    <a:pt x="1787" y="2604"/>
                  </a:lnTo>
                  <a:lnTo>
                    <a:pt x="1787" y="2620"/>
                  </a:lnTo>
                  <a:lnTo>
                    <a:pt x="1789" y="2624"/>
                  </a:lnTo>
                  <a:lnTo>
                    <a:pt x="1789" y="2626"/>
                  </a:lnTo>
                  <a:lnTo>
                    <a:pt x="1793" y="2630"/>
                  </a:lnTo>
                  <a:lnTo>
                    <a:pt x="1799" y="2630"/>
                  </a:lnTo>
                  <a:lnTo>
                    <a:pt x="1799" y="2630"/>
                  </a:lnTo>
                  <a:lnTo>
                    <a:pt x="1803" y="2630"/>
                  </a:lnTo>
                  <a:lnTo>
                    <a:pt x="1807" y="2630"/>
                  </a:lnTo>
                  <a:lnTo>
                    <a:pt x="1811" y="2626"/>
                  </a:lnTo>
                  <a:lnTo>
                    <a:pt x="1811" y="2624"/>
                  </a:lnTo>
                  <a:lnTo>
                    <a:pt x="1813" y="2616"/>
                  </a:lnTo>
                  <a:lnTo>
                    <a:pt x="1815" y="2608"/>
                  </a:lnTo>
                  <a:lnTo>
                    <a:pt x="1815" y="2608"/>
                  </a:lnTo>
                  <a:lnTo>
                    <a:pt x="1865" y="2387"/>
                  </a:lnTo>
                  <a:lnTo>
                    <a:pt x="1865" y="2387"/>
                  </a:lnTo>
                  <a:lnTo>
                    <a:pt x="1869" y="2371"/>
                  </a:lnTo>
                  <a:lnTo>
                    <a:pt x="1867" y="2353"/>
                  </a:lnTo>
                  <a:lnTo>
                    <a:pt x="1867" y="2353"/>
                  </a:lnTo>
                  <a:lnTo>
                    <a:pt x="1859" y="2320"/>
                  </a:lnTo>
                  <a:lnTo>
                    <a:pt x="1853" y="2284"/>
                  </a:lnTo>
                  <a:lnTo>
                    <a:pt x="1849" y="2250"/>
                  </a:lnTo>
                  <a:lnTo>
                    <a:pt x="1847" y="2216"/>
                  </a:lnTo>
                  <a:lnTo>
                    <a:pt x="1845" y="2180"/>
                  </a:lnTo>
                  <a:lnTo>
                    <a:pt x="1845" y="2146"/>
                  </a:lnTo>
                  <a:lnTo>
                    <a:pt x="1847" y="2111"/>
                  </a:lnTo>
                  <a:lnTo>
                    <a:pt x="1849" y="2075"/>
                  </a:lnTo>
                  <a:lnTo>
                    <a:pt x="1849" y="2075"/>
                  </a:lnTo>
                  <a:lnTo>
                    <a:pt x="1853" y="2013"/>
                  </a:lnTo>
                  <a:lnTo>
                    <a:pt x="1855" y="1951"/>
                  </a:lnTo>
                  <a:lnTo>
                    <a:pt x="1851" y="1890"/>
                  </a:lnTo>
                  <a:lnTo>
                    <a:pt x="1843" y="1828"/>
                  </a:lnTo>
                  <a:lnTo>
                    <a:pt x="1843" y="1828"/>
                  </a:lnTo>
                  <a:lnTo>
                    <a:pt x="1839" y="1812"/>
                  </a:lnTo>
                  <a:lnTo>
                    <a:pt x="1835" y="1796"/>
                  </a:lnTo>
                  <a:lnTo>
                    <a:pt x="1829" y="1780"/>
                  </a:lnTo>
                  <a:lnTo>
                    <a:pt x="1821" y="1764"/>
                  </a:lnTo>
                  <a:lnTo>
                    <a:pt x="1813" y="1750"/>
                  </a:lnTo>
                  <a:lnTo>
                    <a:pt x="1805" y="1736"/>
                  </a:lnTo>
                  <a:lnTo>
                    <a:pt x="1795" y="1724"/>
                  </a:lnTo>
                  <a:lnTo>
                    <a:pt x="1785" y="1712"/>
                  </a:lnTo>
                  <a:lnTo>
                    <a:pt x="1773" y="1702"/>
                  </a:lnTo>
                  <a:lnTo>
                    <a:pt x="1761" y="1692"/>
                  </a:lnTo>
                  <a:lnTo>
                    <a:pt x="1747" y="1684"/>
                  </a:lnTo>
                  <a:lnTo>
                    <a:pt x="1733" y="1677"/>
                  </a:lnTo>
                  <a:lnTo>
                    <a:pt x="1719" y="1671"/>
                  </a:lnTo>
                  <a:lnTo>
                    <a:pt x="1705" y="1665"/>
                  </a:lnTo>
                  <a:lnTo>
                    <a:pt x="1689" y="1663"/>
                  </a:lnTo>
                  <a:lnTo>
                    <a:pt x="1675" y="1659"/>
                  </a:lnTo>
                  <a:lnTo>
                    <a:pt x="1675" y="1659"/>
                  </a:lnTo>
                  <a:lnTo>
                    <a:pt x="1637" y="1657"/>
                  </a:lnTo>
                  <a:lnTo>
                    <a:pt x="1599" y="1657"/>
                  </a:lnTo>
                  <a:lnTo>
                    <a:pt x="1599" y="1657"/>
                  </a:lnTo>
                  <a:lnTo>
                    <a:pt x="437" y="1657"/>
                  </a:lnTo>
                  <a:lnTo>
                    <a:pt x="437" y="1657"/>
                  </a:lnTo>
                  <a:lnTo>
                    <a:pt x="403" y="1655"/>
                  </a:lnTo>
                  <a:lnTo>
                    <a:pt x="403" y="1655"/>
                  </a:lnTo>
                  <a:lnTo>
                    <a:pt x="391" y="1653"/>
                  </a:lnTo>
                  <a:lnTo>
                    <a:pt x="381" y="1651"/>
                  </a:lnTo>
                  <a:lnTo>
                    <a:pt x="371" y="1647"/>
                  </a:lnTo>
                  <a:lnTo>
                    <a:pt x="363" y="1639"/>
                  </a:lnTo>
                  <a:lnTo>
                    <a:pt x="363" y="1639"/>
                  </a:lnTo>
                  <a:lnTo>
                    <a:pt x="361" y="1633"/>
                  </a:lnTo>
                  <a:lnTo>
                    <a:pt x="359" y="1629"/>
                  </a:lnTo>
                  <a:lnTo>
                    <a:pt x="359" y="1619"/>
                  </a:lnTo>
                  <a:lnTo>
                    <a:pt x="361" y="1607"/>
                  </a:lnTo>
                  <a:lnTo>
                    <a:pt x="365" y="1593"/>
                  </a:lnTo>
                  <a:lnTo>
                    <a:pt x="365" y="1593"/>
                  </a:lnTo>
                  <a:lnTo>
                    <a:pt x="351" y="1597"/>
                  </a:lnTo>
                  <a:lnTo>
                    <a:pt x="339" y="1599"/>
                  </a:lnTo>
                  <a:lnTo>
                    <a:pt x="325" y="1601"/>
                  </a:lnTo>
                  <a:lnTo>
                    <a:pt x="313" y="1601"/>
                  </a:lnTo>
                  <a:lnTo>
                    <a:pt x="287" y="1599"/>
                  </a:lnTo>
                  <a:lnTo>
                    <a:pt x="259" y="1597"/>
                  </a:lnTo>
                  <a:lnTo>
                    <a:pt x="259" y="1597"/>
                  </a:lnTo>
                  <a:lnTo>
                    <a:pt x="267" y="1607"/>
                  </a:lnTo>
                  <a:lnTo>
                    <a:pt x="271" y="1617"/>
                  </a:lnTo>
                  <a:lnTo>
                    <a:pt x="273" y="1625"/>
                  </a:lnTo>
                  <a:lnTo>
                    <a:pt x="273" y="1631"/>
                  </a:lnTo>
                  <a:lnTo>
                    <a:pt x="271" y="1639"/>
                  </a:lnTo>
                  <a:lnTo>
                    <a:pt x="265" y="1645"/>
                  </a:lnTo>
                  <a:lnTo>
                    <a:pt x="253" y="1657"/>
                  </a:lnTo>
                  <a:lnTo>
                    <a:pt x="253" y="1657"/>
                  </a:lnTo>
                  <a:lnTo>
                    <a:pt x="233" y="1675"/>
                  </a:lnTo>
                  <a:lnTo>
                    <a:pt x="215" y="1692"/>
                  </a:lnTo>
                  <a:lnTo>
                    <a:pt x="215" y="1692"/>
                  </a:lnTo>
                  <a:lnTo>
                    <a:pt x="179" y="1730"/>
                  </a:lnTo>
                  <a:lnTo>
                    <a:pt x="146" y="1770"/>
                  </a:lnTo>
                  <a:lnTo>
                    <a:pt x="110" y="1810"/>
                  </a:lnTo>
                  <a:lnTo>
                    <a:pt x="90" y="1828"/>
                  </a:lnTo>
                  <a:lnTo>
                    <a:pt x="70" y="1846"/>
                  </a:lnTo>
                  <a:lnTo>
                    <a:pt x="70" y="1846"/>
                  </a:lnTo>
                  <a:lnTo>
                    <a:pt x="60" y="1856"/>
                  </a:lnTo>
                  <a:lnTo>
                    <a:pt x="54" y="1868"/>
                  </a:lnTo>
                  <a:lnTo>
                    <a:pt x="54" y="1882"/>
                  </a:lnTo>
                  <a:lnTo>
                    <a:pt x="56" y="1896"/>
                  </a:lnTo>
                  <a:lnTo>
                    <a:pt x="56" y="1896"/>
                  </a:lnTo>
                  <a:lnTo>
                    <a:pt x="58" y="1903"/>
                  </a:lnTo>
                  <a:lnTo>
                    <a:pt x="62" y="1907"/>
                  </a:lnTo>
                  <a:lnTo>
                    <a:pt x="70" y="1915"/>
                  </a:lnTo>
                  <a:lnTo>
                    <a:pt x="82" y="1919"/>
                  </a:lnTo>
                  <a:lnTo>
                    <a:pt x="94" y="1921"/>
                  </a:lnTo>
                  <a:lnTo>
                    <a:pt x="94" y="1921"/>
                  </a:lnTo>
                  <a:lnTo>
                    <a:pt x="120" y="1925"/>
                  </a:lnTo>
                  <a:lnTo>
                    <a:pt x="148" y="1927"/>
                  </a:lnTo>
                  <a:lnTo>
                    <a:pt x="201" y="1929"/>
                  </a:lnTo>
                  <a:lnTo>
                    <a:pt x="309" y="1927"/>
                  </a:lnTo>
                  <a:lnTo>
                    <a:pt x="309" y="1927"/>
                  </a:lnTo>
                  <a:lnTo>
                    <a:pt x="329" y="1927"/>
                  </a:lnTo>
                  <a:lnTo>
                    <a:pt x="349" y="1931"/>
                  </a:lnTo>
                  <a:lnTo>
                    <a:pt x="367" y="1935"/>
                  </a:lnTo>
                  <a:lnTo>
                    <a:pt x="385" y="1943"/>
                  </a:lnTo>
                  <a:lnTo>
                    <a:pt x="399" y="1953"/>
                  </a:lnTo>
                  <a:lnTo>
                    <a:pt x="415" y="1965"/>
                  </a:lnTo>
                  <a:lnTo>
                    <a:pt x="427" y="1979"/>
                  </a:lnTo>
                  <a:lnTo>
                    <a:pt x="439" y="1995"/>
                  </a:lnTo>
                  <a:lnTo>
                    <a:pt x="439" y="1995"/>
                  </a:lnTo>
                  <a:lnTo>
                    <a:pt x="459" y="2021"/>
                  </a:lnTo>
                  <a:lnTo>
                    <a:pt x="479" y="2047"/>
                  </a:lnTo>
                  <a:lnTo>
                    <a:pt x="501" y="2071"/>
                  </a:lnTo>
                  <a:lnTo>
                    <a:pt x="522" y="2095"/>
                  </a:lnTo>
                  <a:lnTo>
                    <a:pt x="546" y="2117"/>
                  </a:lnTo>
                  <a:lnTo>
                    <a:pt x="572" y="2138"/>
                  </a:lnTo>
                  <a:lnTo>
                    <a:pt x="600" y="2156"/>
                  </a:lnTo>
                  <a:lnTo>
                    <a:pt x="628" y="2174"/>
                  </a:lnTo>
                  <a:lnTo>
                    <a:pt x="628" y="2174"/>
                  </a:lnTo>
                  <a:lnTo>
                    <a:pt x="644" y="2184"/>
                  </a:lnTo>
                  <a:lnTo>
                    <a:pt x="660" y="2196"/>
                  </a:lnTo>
                  <a:lnTo>
                    <a:pt x="674" y="2208"/>
                  </a:lnTo>
                  <a:lnTo>
                    <a:pt x="686" y="2222"/>
                  </a:lnTo>
                  <a:lnTo>
                    <a:pt x="696" y="2238"/>
                  </a:lnTo>
                  <a:lnTo>
                    <a:pt x="704" y="2254"/>
                  </a:lnTo>
                  <a:lnTo>
                    <a:pt x="710" y="2272"/>
                  </a:lnTo>
                  <a:lnTo>
                    <a:pt x="714" y="2290"/>
                  </a:lnTo>
                  <a:lnTo>
                    <a:pt x="714" y="2290"/>
                  </a:lnTo>
                  <a:lnTo>
                    <a:pt x="750" y="2451"/>
                  </a:lnTo>
                  <a:lnTo>
                    <a:pt x="784" y="2614"/>
                  </a:lnTo>
                  <a:lnTo>
                    <a:pt x="784" y="2614"/>
                  </a:lnTo>
                  <a:lnTo>
                    <a:pt x="788" y="2624"/>
                  </a:lnTo>
                  <a:lnTo>
                    <a:pt x="790" y="2628"/>
                  </a:lnTo>
                  <a:lnTo>
                    <a:pt x="796" y="2630"/>
                  </a:lnTo>
                  <a:lnTo>
                    <a:pt x="796" y="2630"/>
                  </a:lnTo>
                  <a:lnTo>
                    <a:pt x="802" y="2630"/>
                  </a:lnTo>
                  <a:lnTo>
                    <a:pt x="806" y="2630"/>
                  </a:lnTo>
                  <a:lnTo>
                    <a:pt x="808" y="2626"/>
                  </a:lnTo>
                  <a:lnTo>
                    <a:pt x="810" y="2618"/>
                  </a:lnTo>
                  <a:lnTo>
                    <a:pt x="810" y="2612"/>
                  </a:lnTo>
                  <a:lnTo>
                    <a:pt x="810" y="2612"/>
                  </a:lnTo>
                  <a:lnTo>
                    <a:pt x="830" y="2487"/>
                  </a:lnTo>
                  <a:lnTo>
                    <a:pt x="830" y="2487"/>
                  </a:lnTo>
                  <a:lnTo>
                    <a:pt x="865" y="2238"/>
                  </a:lnTo>
                  <a:lnTo>
                    <a:pt x="865" y="2238"/>
                  </a:lnTo>
                  <a:lnTo>
                    <a:pt x="869" y="2224"/>
                  </a:lnTo>
                  <a:lnTo>
                    <a:pt x="873" y="2218"/>
                  </a:lnTo>
                  <a:lnTo>
                    <a:pt x="877" y="2214"/>
                  </a:lnTo>
                  <a:lnTo>
                    <a:pt x="881" y="2212"/>
                  </a:lnTo>
                  <a:lnTo>
                    <a:pt x="887" y="2210"/>
                  </a:lnTo>
                  <a:lnTo>
                    <a:pt x="901" y="2210"/>
                  </a:lnTo>
                  <a:lnTo>
                    <a:pt x="901" y="2210"/>
                  </a:lnTo>
                  <a:lnTo>
                    <a:pt x="959" y="2220"/>
                  </a:lnTo>
                  <a:lnTo>
                    <a:pt x="1015" y="2228"/>
                  </a:lnTo>
                  <a:lnTo>
                    <a:pt x="1015" y="2228"/>
                  </a:lnTo>
                  <a:lnTo>
                    <a:pt x="1099" y="2236"/>
                  </a:lnTo>
                  <a:lnTo>
                    <a:pt x="1139" y="2238"/>
                  </a:lnTo>
                  <a:lnTo>
                    <a:pt x="1181" y="2240"/>
                  </a:lnTo>
                  <a:lnTo>
                    <a:pt x="1220" y="2238"/>
                  </a:lnTo>
                  <a:lnTo>
                    <a:pt x="1262" y="2236"/>
                  </a:lnTo>
                  <a:lnTo>
                    <a:pt x="1302" y="2230"/>
                  </a:lnTo>
                  <a:lnTo>
                    <a:pt x="1344" y="2222"/>
                  </a:lnTo>
                  <a:lnTo>
                    <a:pt x="1344" y="2222"/>
                  </a:lnTo>
                  <a:lnTo>
                    <a:pt x="1356" y="2220"/>
                  </a:lnTo>
                  <a:lnTo>
                    <a:pt x="1366" y="2222"/>
                  </a:lnTo>
                  <a:lnTo>
                    <a:pt x="1370" y="2222"/>
                  </a:lnTo>
                  <a:lnTo>
                    <a:pt x="1376" y="2226"/>
                  </a:lnTo>
                  <a:lnTo>
                    <a:pt x="1380" y="2230"/>
                  </a:lnTo>
                  <a:lnTo>
                    <a:pt x="1382" y="2236"/>
                  </a:lnTo>
                  <a:lnTo>
                    <a:pt x="1382" y="2236"/>
                  </a:lnTo>
                  <a:lnTo>
                    <a:pt x="1384" y="2242"/>
                  </a:lnTo>
                  <a:lnTo>
                    <a:pt x="1386" y="2248"/>
                  </a:lnTo>
                  <a:lnTo>
                    <a:pt x="1384" y="2252"/>
                  </a:lnTo>
                  <a:lnTo>
                    <a:pt x="1382" y="2256"/>
                  </a:lnTo>
                  <a:lnTo>
                    <a:pt x="1376" y="2266"/>
                  </a:lnTo>
                  <a:lnTo>
                    <a:pt x="1368" y="2272"/>
                  </a:lnTo>
                  <a:lnTo>
                    <a:pt x="1368" y="2272"/>
                  </a:lnTo>
                  <a:close/>
                  <a:moveTo>
                    <a:pt x="544" y="928"/>
                  </a:moveTo>
                  <a:lnTo>
                    <a:pt x="544" y="928"/>
                  </a:lnTo>
                  <a:lnTo>
                    <a:pt x="554" y="952"/>
                  </a:lnTo>
                  <a:lnTo>
                    <a:pt x="554" y="952"/>
                  </a:lnTo>
                  <a:lnTo>
                    <a:pt x="558" y="962"/>
                  </a:lnTo>
                  <a:lnTo>
                    <a:pt x="558" y="972"/>
                  </a:lnTo>
                  <a:lnTo>
                    <a:pt x="558" y="980"/>
                  </a:lnTo>
                  <a:lnTo>
                    <a:pt x="554" y="986"/>
                  </a:lnTo>
                  <a:lnTo>
                    <a:pt x="550" y="992"/>
                  </a:lnTo>
                  <a:lnTo>
                    <a:pt x="542" y="994"/>
                  </a:lnTo>
                  <a:lnTo>
                    <a:pt x="534" y="996"/>
                  </a:lnTo>
                  <a:lnTo>
                    <a:pt x="522" y="998"/>
                  </a:lnTo>
                  <a:lnTo>
                    <a:pt x="522" y="998"/>
                  </a:lnTo>
                  <a:lnTo>
                    <a:pt x="471" y="998"/>
                  </a:lnTo>
                  <a:lnTo>
                    <a:pt x="471" y="998"/>
                  </a:lnTo>
                  <a:lnTo>
                    <a:pt x="465" y="998"/>
                  </a:lnTo>
                  <a:lnTo>
                    <a:pt x="461" y="1002"/>
                  </a:lnTo>
                  <a:lnTo>
                    <a:pt x="461" y="1006"/>
                  </a:lnTo>
                  <a:lnTo>
                    <a:pt x="465" y="1011"/>
                  </a:lnTo>
                  <a:lnTo>
                    <a:pt x="465" y="1011"/>
                  </a:lnTo>
                  <a:lnTo>
                    <a:pt x="485" y="1035"/>
                  </a:lnTo>
                  <a:lnTo>
                    <a:pt x="501" y="1059"/>
                  </a:lnTo>
                  <a:lnTo>
                    <a:pt x="501" y="1059"/>
                  </a:lnTo>
                  <a:lnTo>
                    <a:pt x="509" y="1069"/>
                  </a:lnTo>
                  <a:lnTo>
                    <a:pt x="513" y="1081"/>
                  </a:lnTo>
                  <a:lnTo>
                    <a:pt x="513" y="1093"/>
                  </a:lnTo>
                  <a:lnTo>
                    <a:pt x="511" y="1101"/>
                  </a:lnTo>
                  <a:lnTo>
                    <a:pt x="509" y="1107"/>
                  </a:lnTo>
                  <a:lnTo>
                    <a:pt x="509" y="1107"/>
                  </a:lnTo>
                  <a:lnTo>
                    <a:pt x="469" y="1183"/>
                  </a:lnTo>
                  <a:lnTo>
                    <a:pt x="469" y="1183"/>
                  </a:lnTo>
                  <a:lnTo>
                    <a:pt x="457" y="1203"/>
                  </a:lnTo>
                  <a:lnTo>
                    <a:pt x="443" y="1221"/>
                  </a:lnTo>
                  <a:lnTo>
                    <a:pt x="423" y="1234"/>
                  </a:lnTo>
                  <a:lnTo>
                    <a:pt x="403" y="1244"/>
                  </a:lnTo>
                  <a:lnTo>
                    <a:pt x="403" y="1244"/>
                  </a:lnTo>
                  <a:lnTo>
                    <a:pt x="389" y="1248"/>
                  </a:lnTo>
                  <a:lnTo>
                    <a:pt x="383" y="1250"/>
                  </a:lnTo>
                  <a:lnTo>
                    <a:pt x="381" y="1252"/>
                  </a:lnTo>
                  <a:lnTo>
                    <a:pt x="379" y="1256"/>
                  </a:lnTo>
                  <a:lnTo>
                    <a:pt x="379" y="1256"/>
                  </a:lnTo>
                  <a:lnTo>
                    <a:pt x="381" y="1266"/>
                  </a:lnTo>
                  <a:lnTo>
                    <a:pt x="385" y="1276"/>
                  </a:lnTo>
                  <a:lnTo>
                    <a:pt x="391" y="1284"/>
                  </a:lnTo>
                  <a:lnTo>
                    <a:pt x="397" y="1292"/>
                  </a:lnTo>
                  <a:lnTo>
                    <a:pt x="397" y="1292"/>
                  </a:lnTo>
                  <a:lnTo>
                    <a:pt x="409" y="1296"/>
                  </a:lnTo>
                  <a:lnTo>
                    <a:pt x="421" y="1300"/>
                  </a:lnTo>
                  <a:lnTo>
                    <a:pt x="421" y="1300"/>
                  </a:lnTo>
                  <a:lnTo>
                    <a:pt x="479" y="1312"/>
                  </a:lnTo>
                  <a:lnTo>
                    <a:pt x="536" y="1322"/>
                  </a:lnTo>
                  <a:lnTo>
                    <a:pt x="566" y="1326"/>
                  </a:lnTo>
                  <a:lnTo>
                    <a:pt x="596" y="1328"/>
                  </a:lnTo>
                  <a:lnTo>
                    <a:pt x="626" y="1328"/>
                  </a:lnTo>
                  <a:lnTo>
                    <a:pt x="656" y="1328"/>
                  </a:lnTo>
                  <a:lnTo>
                    <a:pt x="656" y="1328"/>
                  </a:lnTo>
                  <a:lnTo>
                    <a:pt x="668" y="1328"/>
                  </a:lnTo>
                  <a:lnTo>
                    <a:pt x="678" y="1332"/>
                  </a:lnTo>
                  <a:lnTo>
                    <a:pt x="688" y="1338"/>
                  </a:lnTo>
                  <a:lnTo>
                    <a:pt x="694" y="1348"/>
                  </a:lnTo>
                  <a:lnTo>
                    <a:pt x="694" y="1348"/>
                  </a:lnTo>
                  <a:lnTo>
                    <a:pt x="724" y="1398"/>
                  </a:lnTo>
                  <a:lnTo>
                    <a:pt x="752" y="1446"/>
                  </a:lnTo>
                  <a:lnTo>
                    <a:pt x="752" y="1446"/>
                  </a:lnTo>
                  <a:lnTo>
                    <a:pt x="758" y="1459"/>
                  </a:lnTo>
                  <a:lnTo>
                    <a:pt x="762" y="1471"/>
                  </a:lnTo>
                  <a:lnTo>
                    <a:pt x="762" y="1485"/>
                  </a:lnTo>
                  <a:lnTo>
                    <a:pt x="760" y="1499"/>
                  </a:lnTo>
                  <a:lnTo>
                    <a:pt x="760" y="1499"/>
                  </a:lnTo>
                  <a:lnTo>
                    <a:pt x="752" y="1545"/>
                  </a:lnTo>
                  <a:lnTo>
                    <a:pt x="744" y="1591"/>
                  </a:lnTo>
                  <a:lnTo>
                    <a:pt x="744" y="1591"/>
                  </a:lnTo>
                  <a:lnTo>
                    <a:pt x="782" y="1593"/>
                  </a:lnTo>
                  <a:lnTo>
                    <a:pt x="794" y="1593"/>
                  </a:lnTo>
                  <a:lnTo>
                    <a:pt x="802" y="1589"/>
                  </a:lnTo>
                  <a:lnTo>
                    <a:pt x="810" y="1583"/>
                  </a:lnTo>
                  <a:lnTo>
                    <a:pt x="816" y="1575"/>
                  </a:lnTo>
                  <a:lnTo>
                    <a:pt x="822" y="1561"/>
                  </a:lnTo>
                  <a:lnTo>
                    <a:pt x="828" y="1541"/>
                  </a:lnTo>
                  <a:lnTo>
                    <a:pt x="828" y="1541"/>
                  </a:lnTo>
                  <a:lnTo>
                    <a:pt x="838" y="1515"/>
                  </a:lnTo>
                  <a:lnTo>
                    <a:pt x="850" y="1489"/>
                  </a:lnTo>
                  <a:lnTo>
                    <a:pt x="858" y="1463"/>
                  </a:lnTo>
                  <a:lnTo>
                    <a:pt x="860" y="1450"/>
                  </a:lnTo>
                  <a:lnTo>
                    <a:pt x="862" y="1436"/>
                  </a:lnTo>
                  <a:lnTo>
                    <a:pt x="862" y="1436"/>
                  </a:lnTo>
                  <a:lnTo>
                    <a:pt x="864" y="1418"/>
                  </a:lnTo>
                  <a:lnTo>
                    <a:pt x="865" y="1410"/>
                  </a:lnTo>
                  <a:lnTo>
                    <a:pt x="869" y="1406"/>
                  </a:lnTo>
                  <a:lnTo>
                    <a:pt x="873" y="1402"/>
                  </a:lnTo>
                  <a:lnTo>
                    <a:pt x="879" y="1400"/>
                  </a:lnTo>
                  <a:lnTo>
                    <a:pt x="897" y="1398"/>
                  </a:lnTo>
                  <a:lnTo>
                    <a:pt x="897" y="1398"/>
                  </a:lnTo>
                  <a:lnTo>
                    <a:pt x="1364" y="1398"/>
                  </a:lnTo>
                  <a:lnTo>
                    <a:pt x="1364" y="1398"/>
                  </a:lnTo>
                  <a:lnTo>
                    <a:pt x="1372" y="1398"/>
                  </a:lnTo>
                  <a:lnTo>
                    <a:pt x="1380" y="1400"/>
                  </a:lnTo>
                  <a:lnTo>
                    <a:pt x="1388" y="1402"/>
                  </a:lnTo>
                  <a:lnTo>
                    <a:pt x="1394" y="1408"/>
                  </a:lnTo>
                  <a:lnTo>
                    <a:pt x="1394" y="1408"/>
                  </a:lnTo>
                  <a:lnTo>
                    <a:pt x="1406" y="1420"/>
                  </a:lnTo>
                  <a:lnTo>
                    <a:pt x="1420" y="1432"/>
                  </a:lnTo>
                  <a:lnTo>
                    <a:pt x="1448" y="1450"/>
                  </a:lnTo>
                  <a:lnTo>
                    <a:pt x="1448" y="1450"/>
                  </a:lnTo>
                  <a:lnTo>
                    <a:pt x="1456" y="1457"/>
                  </a:lnTo>
                  <a:lnTo>
                    <a:pt x="1462" y="1463"/>
                  </a:lnTo>
                  <a:lnTo>
                    <a:pt x="1464" y="1471"/>
                  </a:lnTo>
                  <a:lnTo>
                    <a:pt x="1464" y="1481"/>
                  </a:lnTo>
                  <a:lnTo>
                    <a:pt x="1464" y="1481"/>
                  </a:lnTo>
                  <a:lnTo>
                    <a:pt x="1450" y="1559"/>
                  </a:lnTo>
                  <a:lnTo>
                    <a:pt x="1450" y="1559"/>
                  </a:lnTo>
                  <a:lnTo>
                    <a:pt x="1448" y="1579"/>
                  </a:lnTo>
                  <a:lnTo>
                    <a:pt x="1448" y="1585"/>
                  </a:lnTo>
                  <a:lnTo>
                    <a:pt x="1450" y="1589"/>
                  </a:lnTo>
                  <a:lnTo>
                    <a:pt x="1454" y="1591"/>
                  </a:lnTo>
                  <a:lnTo>
                    <a:pt x="1460" y="1591"/>
                  </a:lnTo>
                  <a:lnTo>
                    <a:pt x="1480" y="1591"/>
                  </a:lnTo>
                  <a:lnTo>
                    <a:pt x="1480" y="1591"/>
                  </a:lnTo>
                  <a:lnTo>
                    <a:pt x="1488" y="1593"/>
                  </a:lnTo>
                  <a:lnTo>
                    <a:pt x="1498" y="1595"/>
                  </a:lnTo>
                  <a:lnTo>
                    <a:pt x="1502" y="1593"/>
                  </a:lnTo>
                  <a:lnTo>
                    <a:pt x="1506" y="1593"/>
                  </a:lnTo>
                  <a:lnTo>
                    <a:pt x="1510" y="1589"/>
                  </a:lnTo>
                  <a:lnTo>
                    <a:pt x="1512" y="1585"/>
                  </a:lnTo>
                  <a:lnTo>
                    <a:pt x="1512" y="1585"/>
                  </a:lnTo>
                  <a:lnTo>
                    <a:pt x="1530" y="1539"/>
                  </a:lnTo>
                  <a:lnTo>
                    <a:pt x="1548" y="1493"/>
                  </a:lnTo>
                  <a:lnTo>
                    <a:pt x="1554" y="1469"/>
                  </a:lnTo>
                  <a:lnTo>
                    <a:pt x="1559" y="1448"/>
                  </a:lnTo>
                  <a:lnTo>
                    <a:pt x="1561" y="1422"/>
                  </a:lnTo>
                  <a:lnTo>
                    <a:pt x="1561" y="1396"/>
                  </a:lnTo>
                  <a:lnTo>
                    <a:pt x="1561" y="1396"/>
                  </a:lnTo>
                  <a:lnTo>
                    <a:pt x="1559" y="1370"/>
                  </a:lnTo>
                  <a:lnTo>
                    <a:pt x="1559" y="1356"/>
                  </a:lnTo>
                  <a:lnTo>
                    <a:pt x="1559" y="1344"/>
                  </a:lnTo>
                  <a:lnTo>
                    <a:pt x="1563" y="1330"/>
                  </a:lnTo>
                  <a:lnTo>
                    <a:pt x="1567" y="1318"/>
                  </a:lnTo>
                  <a:lnTo>
                    <a:pt x="1573" y="1306"/>
                  </a:lnTo>
                  <a:lnTo>
                    <a:pt x="1583" y="1294"/>
                  </a:lnTo>
                  <a:lnTo>
                    <a:pt x="1583" y="1294"/>
                  </a:lnTo>
                  <a:lnTo>
                    <a:pt x="1587" y="1288"/>
                  </a:lnTo>
                  <a:lnTo>
                    <a:pt x="1591" y="1282"/>
                  </a:lnTo>
                  <a:lnTo>
                    <a:pt x="1595" y="1266"/>
                  </a:lnTo>
                  <a:lnTo>
                    <a:pt x="1595" y="1266"/>
                  </a:lnTo>
                  <a:lnTo>
                    <a:pt x="1603" y="1240"/>
                  </a:lnTo>
                  <a:lnTo>
                    <a:pt x="1607" y="1217"/>
                  </a:lnTo>
                  <a:lnTo>
                    <a:pt x="1607" y="1193"/>
                  </a:lnTo>
                  <a:lnTo>
                    <a:pt x="1607" y="1167"/>
                  </a:lnTo>
                  <a:lnTo>
                    <a:pt x="1603" y="1143"/>
                  </a:lnTo>
                  <a:lnTo>
                    <a:pt x="1597" y="1119"/>
                  </a:lnTo>
                  <a:lnTo>
                    <a:pt x="1591" y="1095"/>
                  </a:lnTo>
                  <a:lnTo>
                    <a:pt x="1581" y="1071"/>
                  </a:lnTo>
                  <a:lnTo>
                    <a:pt x="1581" y="1071"/>
                  </a:lnTo>
                  <a:lnTo>
                    <a:pt x="1575" y="1057"/>
                  </a:lnTo>
                  <a:lnTo>
                    <a:pt x="1565" y="1043"/>
                  </a:lnTo>
                  <a:lnTo>
                    <a:pt x="1557" y="1029"/>
                  </a:lnTo>
                  <a:lnTo>
                    <a:pt x="1546" y="1015"/>
                  </a:lnTo>
                  <a:lnTo>
                    <a:pt x="1520" y="992"/>
                  </a:lnTo>
                  <a:lnTo>
                    <a:pt x="1492" y="968"/>
                  </a:lnTo>
                  <a:lnTo>
                    <a:pt x="1460" y="950"/>
                  </a:lnTo>
                  <a:lnTo>
                    <a:pt x="1428" y="934"/>
                  </a:lnTo>
                  <a:lnTo>
                    <a:pt x="1410" y="928"/>
                  </a:lnTo>
                  <a:lnTo>
                    <a:pt x="1394" y="924"/>
                  </a:lnTo>
                  <a:lnTo>
                    <a:pt x="1378" y="922"/>
                  </a:lnTo>
                  <a:lnTo>
                    <a:pt x="1362" y="922"/>
                  </a:lnTo>
                  <a:lnTo>
                    <a:pt x="1362" y="922"/>
                  </a:lnTo>
                  <a:lnTo>
                    <a:pt x="846" y="920"/>
                  </a:lnTo>
                  <a:lnTo>
                    <a:pt x="846" y="920"/>
                  </a:lnTo>
                  <a:lnTo>
                    <a:pt x="802" y="922"/>
                  </a:lnTo>
                  <a:lnTo>
                    <a:pt x="758" y="928"/>
                  </a:lnTo>
                  <a:lnTo>
                    <a:pt x="738" y="934"/>
                  </a:lnTo>
                  <a:lnTo>
                    <a:pt x="716" y="940"/>
                  </a:lnTo>
                  <a:lnTo>
                    <a:pt x="696" y="946"/>
                  </a:lnTo>
                  <a:lnTo>
                    <a:pt x="676" y="956"/>
                  </a:lnTo>
                  <a:lnTo>
                    <a:pt x="676" y="956"/>
                  </a:lnTo>
                  <a:lnTo>
                    <a:pt x="662" y="960"/>
                  </a:lnTo>
                  <a:lnTo>
                    <a:pt x="650" y="962"/>
                  </a:lnTo>
                  <a:lnTo>
                    <a:pt x="640" y="958"/>
                  </a:lnTo>
                  <a:lnTo>
                    <a:pt x="628" y="952"/>
                  </a:lnTo>
                  <a:lnTo>
                    <a:pt x="628" y="952"/>
                  </a:lnTo>
                  <a:lnTo>
                    <a:pt x="608" y="942"/>
                  </a:lnTo>
                  <a:lnTo>
                    <a:pt x="588" y="936"/>
                  </a:lnTo>
                  <a:lnTo>
                    <a:pt x="568" y="930"/>
                  </a:lnTo>
                  <a:lnTo>
                    <a:pt x="544" y="928"/>
                  </a:lnTo>
                  <a:lnTo>
                    <a:pt x="544" y="928"/>
                  </a:lnTo>
                  <a:close/>
                  <a:moveTo>
                    <a:pt x="1338" y="466"/>
                  </a:moveTo>
                  <a:lnTo>
                    <a:pt x="1338" y="466"/>
                  </a:lnTo>
                  <a:lnTo>
                    <a:pt x="1338" y="450"/>
                  </a:lnTo>
                  <a:lnTo>
                    <a:pt x="1336" y="434"/>
                  </a:lnTo>
                  <a:lnTo>
                    <a:pt x="1330" y="404"/>
                  </a:lnTo>
                  <a:lnTo>
                    <a:pt x="1330" y="404"/>
                  </a:lnTo>
                  <a:lnTo>
                    <a:pt x="1328" y="392"/>
                  </a:lnTo>
                  <a:lnTo>
                    <a:pt x="1326" y="388"/>
                  </a:lnTo>
                  <a:lnTo>
                    <a:pt x="1322" y="384"/>
                  </a:lnTo>
                  <a:lnTo>
                    <a:pt x="1320" y="384"/>
                  </a:lnTo>
                  <a:lnTo>
                    <a:pt x="1314" y="386"/>
                  </a:lnTo>
                  <a:lnTo>
                    <a:pt x="1302" y="394"/>
                  </a:lnTo>
                  <a:lnTo>
                    <a:pt x="1302" y="394"/>
                  </a:lnTo>
                  <a:lnTo>
                    <a:pt x="1282" y="408"/>
                  </a:lnTo>
                  <a:lnTo>
                    <a:pt x="1262" y="420"/>
                  </a:lnTo>
                  <a:lnTo>
                    <a:pt x="1242" y="428"/>
                  </a:lnTo>
                  <a:lnTo>
                    <a:pt x="1220" y="436"/>
                  </a:lnTo>
                  <a:lnTo>
                    <a:pt x="1199" y="440"/>
                  </a:lnTo>
                  <a:lnTo>
                    <a:pt x="1177" y="442"/>
                  </a:lnTo>
                  <a:lnTo>
                    <a:pt x="1155" y="444"/>
                  </a:lnTo>
                  <a:lnTo>
                    <a:pt x="1133" y="442"/>
                  </a:lnTo>
                  <a:lnTo>
                    <a:pt x="1113" y="438"/>
                  </a:lnTo>
                  <a:lnTo>
                    <a:pt x="1091" y="430"/>
                  </a:lnTo>
                  <a:lnTo>
                    <a:pt x="1071" y="422"/>
                  </a:lnTo>
                  <a:lnTo>
                    <a:pt x="1053" y="412"/>
                  </a:lnTo>
                  <a:lnTo>
                    <a:pt x="1033" y="400"/>
                  </a:lnTo>
                  <a:lnTo>
                    <a:pt x="1017" y="384"/>
                  </a:lnTo>
                  <a:lnTo>
                    <a:pt x="1001" y="368"/>
                  </a:lnTo>
                  <a:lnTo>
                    <a:pt x="987" y="350"/>
                  </a:lnTo>
                  <a:lnTo>
                    <a:pt x="987" y="350"/>
                  </a:lnTo>
                  <a:lnTo>
                    <a:pt x="973" y="329"/>
                  </a:lnTo>
                  <a:lnTo>
                    <a:pt x="961" y="305"/>
                  </a:lnTo>
                  <a:lnTo>
                    <a:pt x="951" y="281"/>
                  </a:lnTo>
                  <a:lnTo>
                    <a:pt x="941" y="255"/>
                  </a:lnTo>
                  <a:lnTo>
                    <a:pt x="941" y="255"/>
                  </a:lnTo>
                  <a:lnTo>
                    <a:pt x="935" y="233"/>
                  </a:lnTo>
                  <a:lnTo>
                    <a:pt x="927" y="213"/>
                  </a:lnTo>
                  <a:lnTo>
                    <a:pt x="915" y="191"/>
                  </a:lnTo>
                  <a:lnTo>
                    <a:pt x="903" y="173"/>
                  </a:lnTo>
                  <a:lnTo>
                    <a:pt x="903" y="173"/>
                  </a:lnTo>
                  <a:lnTo>
                    <a:pt x="891" y="161"/>
                  </a:lnTo>
                  <a:lnTo>
                    <a:pt x="879" y="151"/>
                  </a:lnTo>
                  <a:lnTo>
                    <a:pt x="865" y="145"/>
                  </a:lnTo>
                  <a:lnTo>
                    <a:pt x="850" y="139"/>
                  </a:lnTo>
                  <a:lnTo>
                    <a:pt x="850" y="139"/>
                  </a:lnTo>
                  <a:lnTo>
                    <a:pt x="834" y="139"/>
                  </a:lnTo>
                  <a:lnTo>
                    <a:pt x="828" y="141"/>
                  </a:lnTo>
                  <a:lnTo>
                    <a:pt x="820" y="143"/>
                  </a:lnTo>
                  <a:lnTo>
                    <a:pt x="810" y="153"/>
                  </a:lnTo>
                  <a:lnTo>
                    <a:pt x="800" y="165"/>
                  </a:lnTo>
                  <a:lnTo>
                    <a:pt x="800" y="165"/>
                  </a:lnTo>
                  <a:lnTo>
                    <a:pt x="798" y="171"/>
                  </a:lnTo>
                  <a:lnTo>
                    <a:pt x="796" y="177"/>
                  </a:lnTo>
                  <a:lnTo>
                    <a:pt x="796" y="183"/>
                  </a:lnTo>
                  <a:lnTo>
                    <a:pt x="798" y="187"/>
                  </a:lnTo>
                  <a:lnTo>
                    <a:pt x="806" y="197"/>
                  </a:lnTo>
                  <a:lnTo>
                    <a:pt x="814" y="205"/>
                  </a:lnTo>
                  <a:lnTo>
                    <a:pt x="814" y="205"/>
                  </a:lnTo>
                  <a:lnTo>
                    <a:pt x="826" y="217"/>
                  </a:lnTo>
                  <a:lnTo>
                    <a:pt x="834" y="231"/>
                  </a:lnTo>
                  <a:lnTo>
                    <a:pt x="838" y="247"/>
                  </a:lnTo>
                  <a:lnTo>
                    <a:pt x="840" y="265"/>
                  </a:lnTo>
                  <a:lnTo>
                    <a:pt x="840" y="265"/>
                  </a:lnTo>
                  <a:lnTo>
                    <a:pt x="836" y="295"/>
                  </a:lnTo>
                  <a:lnTo>
                    <a:pt x="830" y="323"/>
                  </a:lnTo>
                  <a:lnTo>
                    <a:pt x="814" y="380"/>
                  </a:lnTo>
                  <a:lnTo>
                    <a:pt x="814" y="380"/>
                  </a:lnTo>
                  <a:lnTo>
                    <a:pt x="810" y="402"/>
                  </a:lnTo>
                  <a:lnTo>
                    <a:pt x="806" y="424"/>
                  </a:lnTo>
                  <a:lnTo>
                    <a:pt x="802" y="446"/>
                  </a:lnTo>
                  <a:lnTo>
                    <a:pt x="802" y="466"/>
                  </a:lnTo>
                  <a:lnTo>
                    <a:pt x="802" y="488"/>
                  </a:lnTo>
                  <a:lnTo>
                    <a:pt x="804" y="508"/>
                  </a:lnTo>
                  <a:lnTo>
                    <a:pt x="806" y="528"/>
                  </a:lnTo>
                  <a:lnTo>
                    <a:pt x="810" y="548"/>
                  </a:lnTo>
                  <a:lnTo>
                    <a:pt x="816" y="565"/>
                  </a:lnTo>
                  <a:lnTo>
                    <a:pt x="824" y="585"/>
                  </a:lnTo>
                  <a:lnTo>
                    <a:pt x="834" y="603"/>
                  </a:lnTo>
                  <a:lnTo>
                    <a:pt x="844" y="621"/>
                  </a:lnTo>
                  <a:lnTo>
                    <a:pt x="856" y="637"/>
                  </a:lnTo>
                  <a:lnTo>
                    <a:pt x="869" y="655"/>
                  </a:lnTo>
                  <a:lnTo>
                    <a:pt x="885" y="671"/>
                  </a:lnTo>
                  <a:lnTo>
                    <a:pt x="903" y="687"/>
                  </a:lnTo>
                  <a:lnTo>
                    <a:pt x="903" y="687"/>
                  </a:lnTo>
                  <a:lnTo>
                    <a:pt x="939" y="713"/>
                  </a:lnTo>
                  <a:lnTo>
                    <a:pt x="959" y="727"/>
                  </a:lnTo>
                  <a:lnTo>
                    <a:pt x="975" y="743"/>
                  </a:lnTo>
                  <a:lnTo>
                    <a:pt x="975" y="743"/>
                  </a:lnTo>
                  <a:lnTo>
                    <a:pt x="985" y="751"/>
                  </a:lnTo>
                  <a:lnTo>
                    <a:pt x="997" y="755"/>
                  </a:lnTo>
                  <a:lnTo>
                    <a:pt x="1009" y="755"/>
                  </a:lnTo>
                  <a:lnTo>
                    <a:pt x="1021" y="749"/>
                  </a:lnTo>
                  <a:lnTo>
                    <a:pt x="1021" y="749"/>
                  </a:lnTo>
                  <a:lnTo>
                    <a:pt x="1037" y="743"/>
                  </a:lnTo>
                  <a:lnTo>
                    <a:pt x="1053" y="741"/>
                  </a:lnTo>
                  <a:lnTo>
                    <a:pt x="1061" y="743"/>
                  </a:lnTo>
                  <a:lnTo>
                    <a:pt x="1067" y="745"/>
                  </a:lnTo>
                  <a:lnTo>
                    <a:pt x="1075" y="747"/>
                  </a:lnTo>
                  <a:lnTo>
                    <a:pt x="1083" y="753"/>
                  </a:lnTo>
                  <a:lnTo>
                    <a:pt x="1083" y="753"/>
                  </a:lnTo>
                  <a:lnTo>
                    <a:pt x="1091" y="757"/>
                  </a:lnTo>
                  <a:lnTo>
                    <a:pt x="1097" y="759"/>
                  </a:lnTo>
                  <a:lnTo>
                    <a:pt x="1105" y="761"/>
                  </a:lnTo>
                  <a:lnTo>
                    <a:pt x="1111" y="761"/>
                  </a:lnTo>
                  <a:lnTo>
                    <a:pt x="1117" y="759"/>
                  </a:lnTo>
                  <a:lnTo>
                    <a:pt x="1123" y="757"/>
                  </a:lnTo>
                  <a:lnTo>
                    <a:pt x="1137" y="747"/>
                  </a:lnTo>
                  <a:lnTo>
                    <a:pt x="1137" y="747"/>
                  </a:lnTo>
                  <a:lnTo>
                    <a:pt x="1153" y="733"/>
                  </a:lnTo>
                  <a:lnTo>
                    <a:pt x="1161" y="727"/>
                  </a:lnTo>
                  <a:lnTo>
                    <a:pt x="1171" y="723"/>
                  </a:lnTo>
                  <a:lnTo>
                    <a:pt x="1171" y="723"/>
                  </a:lnTo>
                  <a:lnTo>
                    <a:pt x="1191" y="713"/>
                  </a:lnTo>
                  <a:lnTo>
                    <a:pt x="1210" y="703"/>
                  </a:lnTo>
                  <a:lnTo>
                    <a:pt x="1228" y="691"/>
                  </a:lnTo>
                  <a:lnTo>
                    <a:pt x="1244" y="679"/>
                  </a:lnTo>
                  <a:lnTo>
                    <a:pt x="1258" y="665"/>
                  </a:lnTo>
                  <a:lnTo>
                    <a:pt x="1272" y="651"/>
                  </a:lnTo>
                  <a:lnTo>
                    <a:pt x="1284" y="637"/>
                  </a:lnTo>
                  <a:lnTo>
                    <a:pt x="1294" y="621"/>
                  </a:lnTo>
                  <a:lnTo>
                    <a:pt x="1304" y="603"/>
                  </a:lnTo>
                  <a:lnTo>
                    <a:pt x="1312" y="585"/>
                  </a:lnTo>
                  <a:lnTo>
                    <a:pt x="1320" y="567"/>
                  </a:lnTo>
                  <a:lnTo>
                    <a:pt x="1326" y="550"/>
                  </a:lnTo>
                  <a:lnTo>
                    <a:pt x="1330" y="530"/>
                  </a:lnTo>
                  <a:lnTo>
                    <a:pt x="1334" y="510"/>
                  </a:lnTo>
                  <a:lnTo>
                    <a:pt x="1338" y="466"/>
                  </a:lnTo>
                  <a:lnTo>
                    <a:pt x="1338" y="466"/>
                  </a:lnTo>
                  <a:close/>
                  <a:moveTo>
                    <a:pt x="957" y="1603"/>
                  </a:moveTo>
                  <a:lnTo>
                    <a:pt x="957" y="1603"/>
                  </a:lnTo>
                  <a:lnTo>
                    <a:pt x="1294" y="1603"/>
                  </a:lnTo>
                  <a:lnTo>
                    <a:pt x="1294" y="1603"/>
                  </a:lnTo>
                  <a:lnTo>
                    <a:pt x="1300" y="1603"/>
                  </a:lnTo>
                  <a:lnTo>
                    <a:pt x="1304" y="1599"/>
                  </a:lnTo>
                  <a:lnTo>
                    <a:pt x="1306" y="1595"/>
                  </a:lnTo>
                  <a:lnTo>
                    <a:pt x="1306" y="1589"/>
                  </a:lnTo>
                  <a:lnTo>
                    <a:pt x="1306" y="1589"/>
                  </a:lnTo>
                  <a:lnTo>
                    <a:pt x="1310" y="1543"/>
                  </a:lnTo>
                  <a:lnTo>
                    <a:pt x="1318" y="1495"/>
                  </a:lnTo>
                  <a:lnTo>
                    <a:pt x="1318" y="1495"/>
                  </a:lnTo>
                  <a:lnTo>
                    <a:pt x="1320" y="1487"/>
                  </a:lnTo>
                  <a:lnTo>
                    <a:pt x="1326" y="1479"/>
                  </a:lnTo>
                  <a:lnTo>
                    <a:pt x="1334" y="1475"/>
                  </a:lnTo>
                  <a:lnTo>
                    <a:pt x="1344" y="1475"/>
                  </a:lnTo>
                  <a:lnTo>
                    <a:pt x="1344" y="1475"/>
                  </a:lnTo>
                  <a:lnTo>
                    <a:pt x="1354" y="1479"/>
                  </a:lnTo>
                  <a:lnTo>
                    <a:pt x="1360" y="1485"/>
                  </a:lnTo>
                  <a:lnTo>
                    <a:pt x="1364" y="1493"/>
                  </a:lnTo>
                  <a:lnTo>
                    <a:pt x="1364" y="1503"/>
                  </a:lnTo>
                  <a:lnTo>
                    <a:pt x="1364" y="1503"/>
                  </a:lnTo>
                  <a:lnTo>
                    <a:pt x="1358" y="1541"/>
                  </a:lnTo>
                  <a:lnTo>
                    <a:pt x="1358" y="1541"/>
                  </a:lnTo>
                  <a:lnTo>
                    <a:pt x="1358" y="1549"/>
                  </a:lnTo>
                  <a:lnTo>
                    <a:pt x="1358" y="1555"/>
                  </a:lnTo>
                  <a:lnTo>
                    <a:pt x="1360" y="1559"/>
                  </a:lnTo>
                  <a:lnTo>
                    <a:pt x="1364" y="1563"/>
                  </a:lnTo>
                  <a:lnTo>
                    <a:pt x="1368" y="1567"/>
                  </a:lnTo>
                  <a:lnTo>
                    <a:pt x="1374" y="1567"/>
                  </a:lnTo>
                  <a:lnTo>
                    <a:pt x="1380" y="1567"/>
                  </a:lnTo>
                  <a:lnTo>
                    <a:pt x="1388" y="1565"/>
                  </a:lnTo>
                  <a:lnTo>
                    <a:pt x="1388" y="1565"/>
                  </a:lnTo>
                  <a:lnTo>
                    <a:pt x="1392" y="1563"/>
                  </a:lnTo>
                  <a:lnTo>
                    <a:pt x="1396" y="1561"/>
                  </a:lnTo>
                  <a:lnTo>
                    <a:pt x="1398" y="1555"/>
                  </a:lnTo>
                  <a:lnTo>
                    <a:pt x="1398" y="1543"/>
                  </a:lnTo>
                  <a:lnTo>
                    <a:pt x="1398" y="1543"/>
                  </a:lnTo>
                  <a:lnTo>
                    <a:pt x="1406" y="1513"/>
                  </a:lnTo>
                  <a:lnTo>
                    <a:pt x="1408" y="1499"/>
                  </a:lnTo>
                  <a:lnTo>
                    <a:pt x="1408" y="1493"/>
                  </a:lnTo>
                  <a:lnTo>
                    <a:pt x="1404" y="1489"/>
                  </a:lnTo>
                  <a:lnTo>
                    <a:pt x="1404" y="1489"/>
                  </a:lnTo>
                  <a:lnTo>
                    <a:pt x="1392" y="1475"/>
                  </a:lnTo>
                  <a:lnTo>
                    <a:pt x="1378" y="1463"/>
                  </a:lnTo>
                  <a:lnTo>
                    <a:pt x="1370" y="1457"/>
                  </a:lnTo>
                  <a:lnTo>
                    <a:pt x="1362" y="1454"/>
                  </a:lnTo>
                  <a:lnTo>
                    <a:pt x="1352" y="1452"/>
                  </a:lnTo>
                  <a:lnTo>
                    <a:pt x="1340" y="1452"/>
                  </a:lnTo>
                  <a:lnTo>
                    <a:pt x="1340" y="1452"/>
                  </a:lnTo>
                  <a:lnTo>
                    <a:pt x="1145" y="1452"/>
                  </a:lnTo>
                  <a:lnTo>
                    <a:pt x="949" y="1452"/>
                  </a:lnTo>
                  <a:lnTo>
                    <a:pt x="949" y="1452"/>
                  </a:lnTo>
                  <a:lnTo>
                    <a:pt x="933" y="1452"/>
                  </a:lnTo>
                  <a:lnTo>
                    <a:pt x="927" y="1454"/>
                  </a:lnTo>
                  <a:lnTo>
                    <a:pt x="921" y="1455"/>
                  </a:lnTo>
                  <a:lnTo>
                    <a:pt x="917" y="1459"/>
                  </a:lnTo>
                  <a:lnTo>
                    <a:pt x="913" y="1463"/>
                  </a:lnTo>
                  <a:lnTo>
                    <a:pt x="909" y="1469"/>
                  </a:lnTo>
                  <a:lnTo>
                    <a:pt x="907" y="1479"/>
                  </a:lnTo>
                  <a:lnTo>
                    <a:pt x="907" y="1479"/>
                  </a:lnTo>
                  <a:lnTo>
                    <a:pt x="903" y="1493"/>
                  </a:lnTo>
                  <a:lnTo>
                    <a:pt x="899" y="1507"/>
                  </a:lnTo>
                  <a:lnTo>
                    <a:pt x="887" y="1537"/>
                  </a:lnTo>
                  <a:lnTo>
                    <a:pt x="887" y="1537"/>
                  </a:lnTo>
                  <a:lnTo>
                    <a:pt x="881" y="1549"/>
                  </a:lnTo>
                  <a:lnTo>
                    <a:pt x="879" y="1555"/>
                  </a:lnTo>
                  <a:lnTo>
                    <a:pt x="881" y="1559"/>
                  </a:lnTo>
                  <a:lnTo>
                    <a:pt x="881" y="1561"/>
                  </a:lnTo>
                  <a:lnTo>
                    <a:pt x="881" y="1561"/>
                  </a:lnTo>
                  <a:lnTo>
                    <a:pt x="887" y="1563"/>
                  </a:lnTo>
                  <a:lnTo>
                    <a:pt x="893" y="1563"/>
                  </a:lnTo>
                  <a:lnTo>
                    <a:pt x="907" y="1563"/>
                  </a:lnTo>
                  <a:lnTo>
                    <a:pt x="907" y="1563"/>
                  </a:lnTo>
                  <a:lnTo>
                    <a:pt x="913" y="1563"/>
                  </a:lnTo>
                  <a:lnTo>
                    <a:pt x="917" y="1559"/>
                  </a:lnTo>
                  <a:lnTo>
                    <a:pt x="921" y="1555"/>
                  </a:lnTo>
                  <a:lnTo>
                    <a:pt x="921" y="1551"/>
                  </a:lnTo>
                  <a:lnTo>
                    <a:pt x="921" y="1551"/>
                  </a:lnTo>
                  <a:lnTo>
                    <a:pt x="939" y="1497"/>
                  </a:lnTo>
                  <a:lnTo>
                    <a:pt x="939" y="1497"/>
                  </a:lnTo>
                  <a:lnTo>
                    <a:pt x="945" y="1485"/>
                  </a:lnTo>
                  <a:lnTo>
                    <a:pt x="951" y="1477"/>
                  </a:lnTo>
                  <a:lnTo>
                    <a:pt x="955" y="1475"/>
                  </a:lnTo>
                  <a:lnTo>
                    <a:pt x="959" y="1473"/>
                  </a:lnTo>
                  <a:lnTo>
                    <a:pt x="965" y="1473"/>
                  </a:lnTo>
                  <a:lnTo>
                    <a:pt x="971" y="1475"/>
                  </a:lnTo>
                  <a:lnTo>
                    <a:pt x="971" y="1475"/>
                  </a:lnTo>
                  <a:lnTo>
                    <a:pt x="977" y="1477"/>
                  </a:lnTo>
                  <a:lnTo>
                    <a:pt x="981" y="1479"/>
                  </a:lnTo>
                  <a:lnTo>
                    <a:pt x="985" y="1483"/>
                  </a:lnTo>
                  <a:lnTo>
                    <a:pt x="987" y="1489"/>
                  </a:lnTo>
                  <a:lnTo>
                    <a:pt x="989" y="1499"/>
                  </a:lnTo>
                  <a:lnTo>
                    <a:pt x="987" y="1511"/>
                  </a:lnTo>
                  <a:lnTo>
                    <a:pt x="987" y="1511"/>
                  </a:lnTo>
                  <a:lnTo>
                    <a:pt x="971" y="1557"/>
                  </a:lnTo>
                  <a:lnTo>
                    <a:pt x="957" y="1603"/>
                  </a:lnTo>
                  <a:lnTo>
                    <a:pt x="957" y="1603"/>
                  </a:lnTo>
                  <a:close/>
                  <a:moveTo>
                    <a:pt x="1023" y="828"/>
                  </a:moveTo>
                  <a:lnTo>
                    <a:pt x="1023" y="828"/>
                  </a:lnTo>
                  <a:lnTo>
                    <a:pt x="1021" y="834"/>
                  </a:lnTo>
                  <a:lnTo>
                    <a:pt x="1021" y="838"/>
                  </a:lnTo>
                  <a:lnTo>
                    <a:pt x="1023" y="842"/>
                  </a:lnTo>
                  <a:lnTo>
                    <a:pt x="1027" y="846"/>
                  </a:lnTo>
                  <a:lnTo>
                    <a:pt x="1035" y="848"/>
                  </a:lnTo>
                  <a:lnTo>
                    <a:pt x="1041" y="848"/>
                  </a:lnTo>
                  <a:lnTo>
                    <a:pt x="1041" y="848"/>
                  </a:lnTo>
                  <a:lnTo>
                    <a:pt x="1047" y="846"/>
                  </a:lnTo>
                  <a:lnTo>
                    <a:pt x="1053" y="844"/>
                  </a:lnTo>
                  <a:lnTo>
                    <a:pt x="1067" y="842"/>
                  </a:lnTo>
                  <a:lnTo>
                    <a:pt x="1075" y="842"/>
                  </a:lnTo>
                  <a:lnTo>
                    <a:pt x="1081" y="840"/>
                  </a:lnTo>
                  <a:lnTo>
                    <a:pt x="1085" y="836"/>
                  </a:lnTo>
                  <a:lnTo>
                    <a:pt x="1089" y="828"/>
                  </a:lnTo>
                  <a:lnTo>
                    <a:pt x="1089" y="828"/>
                  </a:lnTo>
                  <a:lnTo>
                    <a:pt x="1089" y="824"/>
                  </a:lnTo>
                  <a:lnTo>
                    <a:pt x="1085" y="818"/>
                  </a:lnTo>
                  <a:lnTo>
                    <a:pt x="1075" y="808"/>
                  </a:lnTo>
                  <a:lnTo>
                    <a:pt x="1061" y="798"/>
                  </a:lnTo>
                  <a:lnTo>
                    <a:pt x="1055" y="796"/>
                  </a:lnTo>
                  <a:lnTo>
                    <a:pt x="1049" y="796"/>
                  </a:lnTo>
                  <a:lnTo>
                    <a:pt x="1049" y="796"/>
                  </a:lnTo>
                  <a:lnTo>
                    <a:pt x="1039" y="800"/>
                  </a:lnTo>
                  <a:lnTo>
                    <a:pt x="1029" y="804"/>
                  </a:lnTo>
                  <a:lnTo>
                    <a:pt x="1025" y="808"/>
                  </a:lnTo>
                  <a:lnTo>
                    <a:pt x="1023" y="812"/>
                  </a:lnTo>
                  <a:lnTo>
                    <a:pt x="1023" y="818"/>
                  </a:lnTo>
                  <a:lnTo>
                    <a:pt x="1023" y="828"/>
                  </a:lnTo>
                  <a:lnTo>
                    <a:pt x="1023" y="828"/>
                  </a:lnTo>
                  <a:close/>
                  <a:moveTo>
                    <a:pt x="808" y="48"/>
                  </a:moveTo>
                  <a:lnTo>
                    <a:pt x="808" y="48"/>
                  </a:lnTo>
                  <a:lnTo>
                    <a:pt x="802" y="62"/>
                  </a:lnTo>
                  <a:lnTo>
                    <a:pt x="798" y="76"/>
                  </a:lnTo>
                  <a:lnTo>
                    <a:pt x="794" y="80"/>
                  </a:lnTo>
                  <a:lnTo>
                    <a:pt x="790" y="84"/>
                  </a:lnTo>
                  <a:lnTo>
                    <a:pt x="784" y="88"/>
                  </a:lnTo>
                  <a:lnTo>
                    <a:pt x="776" y="88"/>
                  </a:lnTo>
                  <a:lnTo>
                    <a:pt x="776" y="88"/>
                  </a:lnTo>
                  <a:lnTo>
                    <a:pt x="766" y="88"/>
                  </a:lnTo>
                  <a:lnTo>
                    <a:pt x="764" y="92"/>
                  </a:lnTo>
                  <a:lnTo>
                    <a:pt x="762" y="96"/>
                  </a:lnTo>
                  <a:lnTo>
                    <a:pt x="762" y="96"/>
                  </a:lnTo>
                  <a:lnTo>
                    <a:pt x="766" y="100"/>
                  </a:lnTo>
                  <a:lnTo>
                    <a:pt x="770" y="104"/>
                  </a:lnTo>
                  <a:lnTo>
                    <a:pt x="776" y="106"/>
                  </a:lnTo>
                  <a:lnTo>
                    <a:pt x="780" y="104"/>
                  </a:lnTo>
                  <a:lnTo>
                    <a:pt x="780" y="104"/>
                  </a:lnTo>
                  <a:lnTo>
                    <a:pt x="798" y="96"/>
                  </a:lnTo>
                  <a:lnTo>
                    <a:pt x="816" y="90"/>
                  </a:lnTo>
                  <a:lnTo>
                    <a:pt x="836" y="88"/>
                  </a:lnTo>
                  <a:lnTo>
                    <a:pt x="856" y="86"/>
                  </a:lnTo>
                  <a:lnTo>
                    <a:pt x="856" y="86"/>
                  </a:lnTo>
                  <a:lnTo>
                    <a:pt x="860" y="84"/>
                  </a:lnTo>
                  <a:lnTo>
                    <a:pt x="864" y="80"/>
                  </a:lnTo>
                  <a:lnTo>
                    <a:pt x="865" y="74"/>
                  </a:lnTo>
                  <a:lnTo>
                    <a:pt x="865" y="68"/>
                  </a:lnTo>
                  <a:lnTo>
                    <a:pt x="865" y="68"/>
                  </a:lnTo>
                  <a:lnTo>
                    <a:pt x="864" y="62"/>
                  </a:lnTo>
                  <a:lnTo>
                    <a:pt x="860" y="62"/>
                  </a:lnTo>
                  <a:lnTo>
                    <a:pt x="852" y="66"/>
                  </a:lnTo>
                  <a:lnTo>
                    <a:pt x="852" y="66"/>
                  </a:lnTo>
                  <a:lnTo>
                    <a:pt x="846" y="68"/>
                  </a:lnTo>
                  <a:lnTo>
                    <a:pt x="838" y="70"/>
                  </a:lnTo>
                  <a:lnTo>
                    <a:pt x="834" y="68"/>
                  </a:lnTo>
                  <a:lnTo>
                    <a:pt x="828" y="66"/>
                  </a:lnTo>
                  <a:lnTo>
                    <a:pt x="818" y="60"/>
                  </a:lnTo>
                  <a:lnTo>
                    <a:pt x="808" y="48"/>
                  </a:lnTo>
                  <a:lnTo>
                    <a:pt x="808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6">
              <a:extLst>
                <a:ext uri="{FF2B5EF4-FFF2-40B4-BE49-F238E27FC236}">
                  <a16:creationId xmlns:a16="http://schemas.microsoft.com/office/drawing/2014/main" id="{A98B857C-6601-4D34-87D9-3EE27EFC02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9" y="1226"/>
              <a:ext cx="366" cy="255"/>
            </a:xfrm>
            <a:custGeom>
              <a:avLst/>
              <a:gdLst>
                <a:gd name="T0" fmla="*/ 171 w 366"/>
                <a:gd name="T1" fmla="*/ 199 h 255"/>
                <a:gd name="T2" fmla="*/ 133 w 366"/>
                <a:gd name="T3" fmla="*/ 159 h 255"/>
                <a:gd name="T4" fmla="*/ 111 w 366"/>
                <a:gd name="T5" fmla="*/ 116 h 255"/>
                <a:gd name="T6" fmla="*/ 109 w 366"/>
                <a:gd name="T7" fmla="*/ 102 h 255"/>
                <a:gd name="T8" fmla="*/ 109 w 366"/>
                <a:gd name="T9" fmla="*/ 84 h 255"/>
                <a:gd name="T10" fmla="*/ 117 w 366"/>
                <a:gd name="T11" fmla="*/ 74 h 255"/>
                <a:gd name="T12" fmla="*/ 123 w 366"/>
                <a:gd name="T13" fmla="*/ 72 h 255"/>
                <a:gd name="T14" fmla="*/ 139 w 366"/>
                <a:gd name="T15" fmla="*/ 70 h 255"/>
                <a:gd name="T16" fmla="*/ 149 w 366"/>
                <a:gd name="T17" fmla="*/ 74 h 255"/>
                <a:gd name="T18" fmla="*/ 157 w 366"/>
                <a:gd name="T19" fmla="*/ 84 h 255"/>
                <a:gd name="T20" fmla="*/ 163 w 366"/>
                <a:gd name="T21" fmla="*/ 98 h 255"/>
                <a:gd name="T22" fmla="*/ 173 w 366"/>
                <a:gd name="T23" fmla="*/ 122 h 255"/>
                <a:gd name="T24" fmla="*/ 187 w 366"/>
                <a:gd name="T25" fmla="*/ 142 h 255"/>
                <a:gd name="T26" fmla="*/ 203 w 366"/>
                <a:gd name="T27" fmla="*/ 155 h 255"/>
                <a:gd name="T28" fmla="*/ 225 w 366"/>
                <a:gd name="T29" fmla="*/ 165 h 255"/>
                <a:gd name="T30" fmla="*/ 247 w 366"/>
                <a:gd name="T31" fmla="*/ 169 h 255"/>
                <a:gd name="T32" fmla="*/ 269 w 366"/>
                <a:gd name="T33" fmla="*/ 169 h 255"/>
                <a:gd name="T34" fmla="*/ 293 w 366"/>
                <a:gd name="T35" fmla="*/ 163 h 255"/>
                <a:gd name="T36" fmla="*/ 315 w 366"/>
                <a:gd name="T37" fmla="*/ 151 h 255"/>
                <a:gd name="T38" fmla="*/ 327 w 366"/>
                <a:gd name="T39" fmla="*/ 146 h 255"/>
                <a:gd name="T40" fmla="*/ 345 w 366"/>
                <a:gd name="T41" fmla="*/ 142 h 255"/>
                <a:gd name="T42" fmla="*/ 354 w 366"/>
                <a:gd name="T43" fmla="*/ 148 h 255"/>
                <a:gd name="T44" fmla="*/ 360 w 366"/>
                <a:gd name="T45" fmla="*/ 151 h 255"/>
                <a:gd name="T46" fmla="*/ 366 w 366"/>
                <a:gd name="T47" fmla="*/ 165 h 255"/>
                <a:gd name="T48" fmla="*/ 364 w 366"/>
                <a:gd name="T49" fmla="*/ 177 h 255"/>
                <a:gd name="T50" fmla="*/ 356 w 366"/>
                <a:gd name="T51" fmla="*/ 187 h 255"/>
                <a:gd name="T52" fmla="*/ 345 w 366"/>
                <a:gd name="T53" fmla="*/ 197 h 255"/>
                <a:gd name="T54" fmla="*/ 315 w 366"/>
                <a:gd name="T55" fmla="*/ 213 h 255"/>
                <a:gd name="T56" fmla="*/ 281 w 366"/>
                <a:gd name="T57" fmla="*/ 221 h 255"/>
                <a:gd name="T58" fmla="*/ 265 w 366"/>
                <a:gd name="T59" fmla="*/ 225 h 255"/>
                <a:gd name="T60" fmla="*/ 253 w 366"/>
                <a:gd name="T61" fmla="*/ 231 h 255"/>
                <a:gd name="T62" fmla="*/ 209 w 366"/>
                <a:gd name="T63" fmla="*/ 251 h 255"/>
                <a:gd name="T64" fmla="*/ 165 w 366"/>
                <a:gd name="T65" fmla="*/ 255 h 255"/>
                <a:gd name="T66" fmla="*/ 121 w 366"/>
                <a:gd name="T67" fmla="*/ 249 h 255"/>
                <a:gd name="T68" fmla="*/ 79 w 366"/>
                <a:gd name="T69" fmla="*/ 229 h 255"/>
                <a:gd name="T70" fmla="*/ 59 w 366"/>
                <a:gd name="T71" fmla="*/ 215 h 255"/>
                <a:gd name="T72" fmla="*/ 27 w 366"/>
                <a:gd name="T73" fmla="*/ 181 h 255"/>
                <a:gd name="T74" fmla="*/ 9 w 366"/>
                <a:gd name="T75" fmla="*/ 142 h 255"/>
                <a:gd name="T76" fmla="*/ 0 w 366"/>
                <a:gd name="T77" fmla="*/ 98 h 255"/>
                <a:gd name="T78" fmla="*/ 0 w 366"/>
                <a:gd name="T79" fmla="*/ 74 h 255"/>
                <a:gd name="T80" fmla="*/ 6 w 366"/>
                <a:gd name="T81" fmla="*/ 26 h 255"/>
                <a:gd name="T82" fmla="*/ 9 w 366"/>
                <a:gd name="T83" fmla="*/ 14 h 255"/>
                <a:gd name="T84" fmla="*/ 21 w 366"/>
                <a:gd name="T85" fmla="*/ 2 h 255"/>
                <a:gd name="T86" fmla="*/ 31 w 366"/>
                <a:gd name="T87" fmla="*/ 0 h 255"/>
                <a:gd name="T88" fmla="*/ 39 w 366"/>
                <a:gd name="T89" fmla="*/ 2 h 255"/>
                <a:gd name="T90" fmla="*/ 49 w 366"/>
                <a:gd name="T91" fmla="*/ 6 h 255"/>
                <a:gd name="T92" fmla="*/ 57 w 366"/>
                <a:gd name="T93" fmla="*/ 16 h 255"/>
                <a:gd name="T94" fmla="*/ 59 w 366"/>
                <a:gd name="T95" fmla="*/ 26 h 255"/>
                <a:gd name="T96" fmla="*/ 57 w 366"/>
                <a:gd name="T97" fmla="*/ 40 h 255"/>
                <a:gd name="T98" fmla="*/ 51 w 366"/>
                <a:gd name="T99" fmla="*/ 88 h 255"/>
                <a:gd name="T100" fmla="*/ 65 w 366"/>
                <a:gd name="T101" fmla="*/ 136 h 255"/>
                <a:gd name="T102" fmla="*/ 73 w 366"/>
                <a:gd name="T103" fmla="*/ 151 h 255"/>
                <a:gd name="T104" fmla="*/ 95 w 366"/>
                <a:gd name="T105" fmla="*/ 175 h 255"/>
                <a:gd name="T106" fmla="*/ 121 w 366"/>
                <a:gd name="T107" fmla="*/ 191 h 255"/>
                <a:gd name="T108" fmla="*/ 153 w 366"/>
                <a:gd name="T109" fmla="*/ 199 h 255"/>
                <a:gd name="T110" fmla="*/ 171 w 366"/>
                <a:gd name="T111" fmla="*/ 199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66" h="255">
                  <a:moveTo>
                    <a:pt x="171" y="199"/>
                  </a:moveTo>
                  <a:lnTo>
                    <a:pt x="171" y="199"/>
                  </a:lnTo>
                  <a:lnTo>
                    <a:pt x="151" y="179"/>
                  </a:lnTo>
                  <a:lnTo>
                    <a:pt x="133" y="159"/>
                  </a:lnTo>
                  <a:lnTo>
                    <a:pt x="121" y="138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09" y="102"/>
                  </a:lnTo>
                  <a:lnTo>
                    <a:pt x="107" y="90"/>
                  </a:lnTo>
                  <a:lnTo>
                    <a:pt x="109" y="84"/>
                  </a:lnTo>
                  <a:lnTo>
                    <a:pt x="113" y="80"/>
                  </a:lnTo>
                  <a:lnTo>
                    <a:pt x="117" y="74"/>
                  </a:lnTo>
                  <a:lnTo>
                    <a:pt x="123" y="72"/>
                  </a:lnTo>
                  <a:lnTo>
                    <a:pt x="123" y="72"/>
                  </a:lnTo>
                  <a:lnTo>
                    <a:pt x="131" y="70"/>
                  </a:lnTo>
                  <a:lnTo>
                    <a:pt x="139" y="70"/>
                  </a:lnTo>
                  <a:lnTo>
                    <a:pt x="143" y="72"/>
                  </a:lnTo>
                  <a:lnTo>
                    <a:pt x="149" y="74"/>
                  </a:lnTo>
                  <a:lnTo>
                    <a:pt x="153" y="78"/>
                  </a:lnTo>
                  <a:lnTo>
                    <a:pt x="157" y="84"/>
                  </a:lnTo>
                  <a:lnTo>
                    <a:pt x="163" y="98"/>
                  </a:lnTo>
                  <a:lnTo>
                    <a:pt x="163" y="98"/>
                  </a:lnTo>
                  <a:lnTo>
                    <a:pt x="167" y="110"/>
                  </a:lnTo>
                  <a:lnTo>
                    <a:pt x="173" y="122"/>
                  </a:lnTo>
                  <a:lnTo>
                    <a:pt x="179" y="132"/>
                  </a:lnTo>
                  <a:lnTo>
                    <a:pt x="187" y="142"/>
                  </a:lnTo>
                  <a:lnTo>
                    <a:pt x="195" y="150"/>
                  </a:lnTo>
                  <a:lnTo>
                    <a:pt x="203" y="155"/>
                  </a:lnTo>
                  <a:lnTo>
                    <a:pt x="213" y="161"/>
                  </a:lnTo>
                  <a:lnTo>
                    <a:pt x="225" y="165"/>
                  </a:lnTo>
                  <a:lnTo>
                    <a:pt x="235" y="169"/>
                  </a:lnTo>
                  <a:lnTo>
                    <a:pt x="247" y="169"/>
                  </a:lnTo>
                  <a:lnTo>
                    <a:pt x="257" y="171"/>
                  </a:lnTo>
                  <a:lnTo>
                    <a:pt x="269" y="169"/>
                  </a:lnTo>
                  <a:lnTo>
                    <a:pt x="281" y="167"/>
                  </a:lnTo>
                  <a:lnTo>
                    <a:pt x="293" y="163"/>
                  </a:lnTo>
                  <a:lnTo>
                    <a:pt x="305" y="157"/>
                  </a:lnTo>
                  <a:lnTo>
                    <a:pt x="315" y="151"/>
                  </a:lnTo>
                  <a:lnTo>
                    <a:pt x="315" y="151"/>
                  </a:lnTo>
                  <a:lnTo>
                    <a:pt x="327" y="146"/>
                  </a:lnTo>
                  <a:lnTo>
                    <a:pt x="339" y="142"/>
                  </a:lnTo>
                  <a:lnTo>
                    <a:pt x="345" y="142"/>
                  </a:lnTo>
                  <a:lnTo>
                    <a:pt x="351" y="144"/>
                  </a:lnTo>
                  <a:lnTo>
                    <a:pt x="354" y="148"/>
                  </a:lnTo>
                  <a:lnTo>
                    <a:pt x="360" y="151"/>
                  </a:lnTo>
                  <a:lnTo>
                    <a:pt x="360" y="151"/>
                  </a:lnTo>
                  <a:lnTo>
                    <a:pt x="364" y="159"/>
                  </a:lnTo>
                  <a:lnTo>
                    <a:pt x="366" y="165"/>
                  </a:lnTo>
                  <a:lnTo>
                    <a:pt x="366" y="171"/>
                  </a:lnTo>
                  <a:lnTo>
                    <a:pt x="364" y="177"/>
                  </a:lnTo>
                  <a:lnTo>
                    <a:pt x="360" y="183"/>
                  </a:lnTo>
                  <a:lnTo>
                    <a:pt x="356" y="187"/>
                  </a:lnTo>
                  <a:lnTo>
                    <a:pt x="345" y="197"/>
                  </a:lnTo>
                  <a:lnTo>
                    <a:pt x="345" y="197"/>
                  </a:lnTo>
                  <a:lnTo>
                    <a:pt x="329" y="205"/>
                  </a:lnTo>
                  <a:lnTo>
                    <a:pt x="315" y="213"/>
                  </a:lnTo>
                  <a:lnTo>
                    <a:pt x="297" y="219"/>
                  </a:lnTo>
                  <a:lnTo>
                    <a:pt x="281" y="221"/>
                  </a:lnTo>
                  <a:lnTo>
                    <a:pt x="281" y="221"/>
                  </a:lnTo>
                  <a:lnTo>
                    <a:pt x="265" y="225"/>
                  </a:lnTo>
                  <a:lnTo>
                    <a:pt x="253" y="231"/>
                  </a:lnTo>
                  <a:lnTo>
                    <a:pt x="253" y="231"/>
                  </a:lnTo>
                  <a:lnTo>
                    <a:pt x="231" y="243"/>
                  </a:lnTo>
                  <a:lnTo>
                    <a:pt x="209" y="251"/>
                  </a:lnTo>
                  <a:lnTo>
                    <a:pt x="187" y="255"/>
                  </a:lnTo>
                  <a:lnTo>
                    <a:pt x="165" y="255"/>
                  </a:lnTo>
                  <a:lnTo>
                    <a:pt x="143" y="253"/>
                  </a:lnTo>
                  <a:lnTo>
                    <a:pt x="121" y="249"/>
                  </a:lnTo>
                  <a:lnTo>
                    <a:pt x="99" y="239"/>
                  </a:lnTo>
                  <a:lnTo>
                    <a:pt x="79" y="229"/>
                  </a:lnTo>
                  <a:lnTo>
                    <a:pt x="79" y="229"/>
                  </a:lnTo>
                  <a:lnTo>
                    <a:pt x="59" y="215"/>
                  </a:lnTo>
                  <a:lnTo>
                    <a:pt x="41" y="199"/>
                  </a:lnTo>
                  <a:lnTo>
                    <a:pt x="27" y="181"/>
                  </a:lnTo>
                  <a:lnTo>
                    <a:pt x="17" y="161"/>
                  </a:lnTo>
                  <a:lnTo>
                    <a:pt x="9" y="142"/>
                  </a:lnTo>
                  <a:lnTo>
                    <a:pt x="4" y="120"/>
                  </a:lnTo>
                  <a:lnTo>
                    <a:pt x="0" y="98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2" y="50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9" y="14"/>
                  </a:lnTo>
                  <a:lnTo>
                    <a:pt x="17" y="6"/>
                  </a:lnTo>
                  <a:lnTo>
                    <a:pt x="21" y="2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45" y="4"/>
                  </a:lnTo>
                  <a:lnTo>
                    <a:pt x="49" y="6"/>
                  </a:lnTo>
                  <a:lnTo>
                    <a:pt x="53" y="10"/>
                  </a:lnTo>
                  <a:lnTo>
                    <a:pt x="57" y="16"/>
                  </a:lnTo>
                  <a:lnTo>
                    <a:pt x="59" y="20"/>
                  </a:lnTo>
                  <a:lnTo>
                    <a:pt x="59" y="26"/>
                  </a:lnTo>
                  <a:lnTo>
                    <a:pt x="57" y="40"/>
                  </a:lnTo>
                  <a:lnTo>
                    <a:pt x="57" y="40"/>
                  </a:lnTo>
                  <a:lnTo>
                    <a:pt x="51" y="64"/>
                  </a:lnTo>
                  <a:lnTo>
                    <a:pt x="51" y="88"/>
                  </a:lnTo>
                  <a:lnTo>
                    <a:pt x="55" y="114"/>
                  </a:lnTo>
                  <a:lnTo>
                    <a:pt x="65" y="136"/>
                  </a:lnTo>
                  <a:lnTo>
                    <a:pt x="65" y="136"/>
                  </a:lnTo>
                  <a:lnTo>
                    <a:pt x="73" y="151"/>
                  </a:lnTo>
                  <a:lnTo>
                    <a:pt x="83" y="163"/>
                  </a:lnTo>
                  <a:lnTo>
                    <a:pt x="95" y="175"/>
                  </a:lnTo>
                  <a:lnTo>
                    <a:pt x="107" y="183"/>
                  </a:lnTo>
                  <a:lnTo>
                    <a:pt x="121" y="191"/>
                  </a:lnTo>
                  <a:lnTo>
                    <a:pt x="137" y="195"/>
                  </a:lnTo>
                  <a:lnTo>
                    <a:pt x="153" y="199"/>
                  </a:lnTo>
                  <a:lnTo>
                    <a:pt x="171" y="199"/>
                  </a:lnTo>
                  <a:lnTo>
                    <a:pt x="171" y="1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5" name="Group 9">
            <a:extLst>
              <a:ext uri="{FF2B5EF4-FFF2-40B4-BE49-F238E27FC236}">
                <a16:creationId xmlns:a16="http://schemas.microsoft.com/office/drawing/2014/main" id="{D4A7A6AE-F85B-475B-A9EA-3C407B8BBAC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977382" y="4461418"/>
            <a:ext cx="450575" cy="640120"/>
            <a:chOff x="1461" y="1193"/>
            <a:chExt cx="1519" cy="2158"/>
          </a:xfrm>
          <a:solidFill>
            <a:schemeClr val="accent1"/>
          </a:solidFill>
        </p:grpSpPr>
        <p:sp>
          <p:nvSpPr>
            <p:cNvPr id="186" name="Freeform 10">
              <a:extLst>
                <a:ext uri="{FF2B5EF4-FFF2-40B4-BE49-F238E27FC236}">
                  <a16:creationId xmlns:a16="http://schemas.microsoft.com/office/drawing/2014/main" id="{96A28615-8784-40FC-B867-20304E4581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61" y="1418"/>
              <a:ext cx="1519" cy="1933"/>
            </a:xfrm>
            <a:custGeom>
              <a:avLst/>
              <a:gdLst>
                <a:gd name="T0" fmla="*/ 518 w 1519"/>
                <a:gd name="T1" fmla="*/ 700 h 1933"/>
                <a:gd name="T2" fmla="*/ 595 w 1519"/>
                <a:gd name="T3" fmla="*/ 572 h 1933"/>
                <a:gd name="T4" fmla="*/ 764 w 1519"/>
                <a:gd name="T5" fmla="*/ 124 h 1933"/>
                <a:gd name="T6" fmla="*/ 934 w 1519"/>
                <a:gd name="T7" fmla="*/ 4 h 1933"/>
                <a:gd name="T8" fmla="*/ 886 w 1519"/>
                <a:gd name="T9" fmla="*/ 80 h 1933"/>
                <a:gd name="T10" fmla="*/ 687 w 1519"/>
                <a:gd name="T11" fmla="*/ 401 h 1933"/>
                <a:gd name="T12" fmla="*/ 659 w 1519"/>
                <a:gd name="T13" fmla="*/ 700 h 1933"/>
                <a:gd name="T14" fmla="*/ 759 w 1519"/>
                <a:gd name="T15" fmla="*/ 315 h 1933"/>
                <a:gd name="T16" fmla="*/ 1439 w 1519"/>
                <a:gd name="T17" fmla="*/ 267 h 1933"/>
                <a:gd name="T18" fmla="*/ 1475 w 1519"/>
                <a:gd name="T19" fmla="*/ 1861 h 1933"/>
                <a:gd name="T20" fmla="*/ 1519 w 1519"/>
                <a:gd name="T21" fmla="*/ 1901 h 1933"/>
                <a:gd name="T22" fmla="*/ 82 w 1519"/>
                <a:gd name="T23" fmla="*/ 1929 h 1933"/>
                <a:gd name="T24" fmla="*/ 82 w 1519"/>
                <a:gd name="T25" fmla="*/ 1869 h 1933"/>
                <a:gd name="T26" fmla="*/ 109 w 1519"/>
                <a:gd name="T27" fmla="*/ 743 h 1933"/>
                <a:gd name="T28" fmla="*/ 293 w 1519"/>
                <a:gd name="T29" fmla="*/ 700 h 1933"/>
                <a:gd name="T30" fmla="*/ 424 w 1519"/>
                <a:gd name="T31" fmla="*/ 562 h 1933"/>
                <a:gd name="T32" fmla="*/ 241 w 1519"/>
                <a:gd name="T33" fmla="*/ 289 h 1933"/>
                <a:gd name="T34" fmla="*/ 241 w 1519"/>
                <a:gd name="T35" fmla="*/ 235 h 1933"/>
                <a:gd name="T36" fmla="*/ 418 w 1519"/>
                <a:gd name="T37" fmla="*/ 403 h 1933"/>
                <a:gd name="T38" fmla="*/ 480 w 1519"/>
                <a:gd name="T39" fmla="*/ 343 h 1933"/>
                <a:gd name="T40" fmla="*/ 388 w 1519"/>
                <a:gd name="T41" fmla="*/ 181 h 1933"/>
                <a:gd name="T42" fmla="*/ 80 w 1519"/>
                <a:gd name="T43" fmla="*/ 140 h 1933"/>
                <a:gd name="T44" fmla="*/ 117 w 1519"/>
                <a:gd name="T45" fmla="*/ 303 h 1933"/>
                <a:gd name="T46" fmla="*/ 215 w 1519"/>
                <a:gd name="T47" fmla="*/ 484 h 1933"/>
                <a:gd name="T48" fmla="*/ 370 w 1519"/>
                <a:gd name="T49" fmla="*/ 516 h 1933"/>
                <a:gd name="T50" fmla="*/ 344 w 1519"/>
                <a:gd name="T51" fmla="*/ 564 h 1933"/>
                <a:gd name="T52" fmla="*/ 127 w 1519"/>
                <a:gd name="T53" fmla="*/ 476 h 1933"/>
                <a:gd name="T54" fmla="*/ 60 w 1519"/>
                <a:gd name="T55" fmla="*/ 233 h 1933"/>
                <a:gd name="T56" fmla="*/ 0 w 1519"/>
                <a:gd name="T57" fmla="*/ 112 h 1933"/>
                <a:gd name="T58" fmla="*/ 293 w 1519"/>
                <a:gd name="T59" fmla="*/ 88 h 1933"/>
                <a:gd name="T60" fmla="*/ 498 w 1519"/>
                <a:gd name="T61" fmla="*/ 221 h 1933"/>
                <a:gd name="T62" fmla="*/ 520 w 1519"/>
                <a:gd name="T63" fmla="*/ 456 h 1933"/>
                <a:gd name="T64" fmla="*/ 464 w 1519"/>
                <a:gd name="T65" fmla="*/ 498 h 1933"/>
                <a:gd name="T66" fmla="*/ 1402 w 1519"/>
                <a:gd name="T67" fmla="*/ 339 h 1933"/>
                <a:gd name="T68" fmla="*/ 836 w 1519"/>
                <a:gd name="T69" fmla="*/ 337 h 1933"/>
                <a:gd name="T70" fmla="*/ 828 w 1519"/>
                <a:gd name="T71" fmla="*/ 1732 h 1933"/>
                <a:gd name="T72" fmla="*/ 924 w 1519"/>
                <a:gd name="T73" fmla="*/ 1768 h 1933"/>
                <a:gd name="T74" fmla="*/ 844 w 1519"/>
                <a:gd name="T75" fmla="*/ 1805 h 1933"/>
                <a:gd name="T76" fmla="*/ 844 w 1519"/>
                <a:gd name="T77" fmla="*/ 1865 h 1933"/>
                <a:gd name="T78" fmla="*/ 1083 w 1519"/>
                <a:gd name="T79" fmla="*/ 1694 h 1933"/>
                <a:gd name="T80" fmla="*/ 1316 w 1519"/>
                <a:gd name="T81" fmla="*/ 1672 h 1933"/>
                <a:gd name="T82" fmla="*/ 1344 w 1519"/>
                <a:gd name="T83" fmla="*/ 1855 h 1933"/>
                <a:gd name="T84" fmla="*/ 1400 w 1519"/>
                <a:gd name="T85" fmla="*/ 1863 h 1933"/>
                <a:gd name="T86" fmla="*/ 757 w 1519"/>
                <a:gd name="T87" fmla="*/ 779 h 1933"/>
                <a:gd name="T88" fmla="*/ 183 w 1519"/>
                <a:gd name="T89" fmla="*/ 773 h 1933"/>
                <a:gd name="T90" fmla="*/ 199 w 1519"/>
                <a:gd name="T91" fmla="*/ 1734 h 1933"/>
                <a:gd name="T92" fmla="*/ 271 w 1519"/>
                <a:gd name="T93" fmla="*/ 1766 h 1933"/>
                <a:gd name="T94" fmla="*/ 195 w 1519"/>
                <a:gd name="T95" fmla="*/ 1805 h 1933"/>
                <a:gd name="T96" fmla="*/ 197 w 1519"/>
                <a:gd name="T97" fmla="*/ 1867 h 1933"/>
                <a:gd name="T98" fmla="*/ 434 w 1519"/>
                <a:gd name="T99" fmla="*/ 1708 h 1933"/>
                <a:gd name="T100" fmla="*/ 683 w 1519"/>
                <a:gd name="T101" fmla="*/ 1676 h 1933"/>
                <a:gd name="T102" fmla="*/ 705 w 1519"/>
                <a:gd name="T103" fmla="*/ 1863 h 1933"/>
                <a:gd name="T104" fmla="*/ 757 w 1519"/>
                <a:gd name="T105" fmla="*/ 1319 h 1933"/>
                <a:gd name="T106" fmla="*/ 629 w 1519"/>
                <a:gd name="T107" fmla="*/ 1752 h 1933"/>
                <a:gd name="T108" fmla="*/ 502 w 1519"/>
                <a:gd name="T109" fmla="*/ 1754 h 1933"/>
                <a:gd name="T110" fmla="*/ 518 w 1519"/>
                <a:gd name="T111" fmla="*/ 1867 h 1933"/>
                <a:gd name="T112" fmla="*/ 1272 w 1519"/>
                <a:gd name="T113" fmla="*/ 1742 h 1933"/>
                <a:gd name="T114" fmla="*/ 1151 w 1519"/>
                <a:gd name="T115" fmla="*/ 1851 h 1933"/>
                <a:gd name="T116" fmla="*/ 1276 w 1519"/>
                <a:gd name="T117" fmla="*/ 1859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19" h="1933">
                  <a:moveTo>
                    <a:pt x="464" y="506"/>
                  </a:moveTo>
                  <a:lnTo>
                    <a:pt x="464" y="506"/>
                  </a:lnTo>
                  <a:lnTo>
                    <a:pt x="476" y="550"/>
                  </a:lnTo>
                  <a:lnTo>
                    <a:pt x="486" y="594"/>
                  </a:lnTo>
                  <a:lnTo>
                    <a:pt x="496" y="640"/>
                  </a:lnTo>
                  <a:lnTo>
                    <a:pt x="502" y="686"/>
                  </a:lnTo>
                  <a:lnTo>
                    <a:pt x="502" y="686"/>
                  </a:lnTo>
                  <a:lnTo>
                    <a:pt x="504" y="692"/>
                  </a:lnTo>
                  <a:lnTo>
                    <a:pt x="506" y="698"/>
                  </a:lnTo>
                  <a:lnTo>
                    <a:pt x="512" y="700"/>
                  </a:lnTo>
                  <a:lnTo>
                    <a:pt x="518" y="700"/>
                  </a:lnTo>
                  <a:lnTo>
                    <a:pt x="518" y="700"/>
                  </a:lnTo>
                  <a:lnTo>
                    <a:pt x="543" y="700"/>
                  </a:lnTo>
                  <a:lnTo>
                    <a:pt x="567" y="700"/>
                  </a:lnTo>
                  <a:lnTo>
                    <a:pt x="567" y="700"/>
                  </a:lnTo>
                  <a:lnTo>
                    <a:pt x="577" y="700"/>
                  </a:lnTo>
                  <a:lnTo>
                    <a:pt x="583" y="696"/>
                  </a:lnTo>
                  <a:lnTo>
                    <a:pt x="587" y="690"/>
                  </a:lnTo>
                  <a:lnTo>
                    <a:pt x="587" y="680"/>
                  </a:lnTo>
                  <a:lnTo>
                    <a:pt x="587" y="680"/>
                  </a:lnTo>
                  <a:lnTo>
                    <a:pt x="591" y="626"/>
                  </a:lnTo>
                  <a:lnTo>
                    <a:pt x="595" y="572"/>
                  </a:lnTo>
                  <a:lnTo>
                    <a:pt x="603" y="518"/>
                  </a:lnTo>
                  <a:lnTo>
                    <a:pt x="613" y="466"/>
                  </a:lnTo>
                  <a:lnTo>
                    <a:pt x="625" y="415"/>
                  </a:lnTo>
                  <a:lnTo>
                    <a:pt x="641" y="363"/>
                  </a:lnTo>
                  <a:lnTo>
                    <a:pt x="659" y="313"/>
                  </a:lnTo>
                  <a:lnTo>
                    <a:pt x="681" y="263"/>
                  </a:lnTo>
                  <a:lnTo>
                    <a:pt x="681" y="263"/>
                  </a:lnTo>
                  <a:lnTo>
                    <a:pt x="699" y="225"/>
                  </a:lnTo>
                  <a:lnTo>
                    <a:pt x="719" y="189"/>
                  </a:lnTo>
                  <a:lnTo>
                    <a:pt x="741" y="156"/>
                  </a:lnTo>
                  <a:lnTo>
                    <a:pt x="764" y="124"/>
                  </a:lnTo>
                  <a:lnTo>
                    <a:pt x="792" y="92"/>
                  </a:lnTo>
                  <a:lnTo>
                    <a:pt x="820" y="64"/>
                  </a:lnTo>
                  <a:lnTo>
                    <a:pt x="852" y="38"/>
                  </a:lnTo>
                  <a:lnTo>
                    <a:pt x="886" y="14"/>
                  </a:lnTo>
                  <a:lnTo>
                    <a:pt x="886" y="14"/>
                  </a:lnTo>
                  <a:lnTo>
                    <a:pt x="898" y="6"/>
                  </a:lnTo>
                  <a:lnTo>
                    <a:pt x="908" y="2"/>
                  </a:lnTo>
                  <a:lnTo>
                    <a:pt x="908" y="2"/>
                  </a:lnTo>
                  <a:lnTo>
                    <a:pt x="918" y="0"/>
                  </a:lnTo>
                  <a:lnTo>
                    <a:pt x="926" y="0"/>
                  </a:lnTo>
                  <a:lnTo>
                    <a:pt x="934" y="4"/>
                  </a:lnTo>
                  <a:lnTo>
                    <a:pt x="940" y="12"/>
                  </a:lnTo>
                  <a:lnTo>
                    <a:pt x="940" y="12"/>
                  </a:lnTo>
                  <a:lnTo>
                    <a:pt x="944" y="20"/>
                  </a:lnTo>
                  <a:lnTo>
                    <a:pt x="944" y="28"/>
                  </a:lnTo>
                  <a:lnTo>
                    <a:pt x="942" y="36"/>
                  </a:lnTo>
                  <a:lnTo>
                    <a:pt x="938" y="44"/>
                  </a:lnTo>
                  <a:lnTo>
                    <a:pt x="938" y="44"/>
                  </a:lnTo>
                  <a:lnTo>
                    <a:pt x="930" y="52"/>
                  </a:lnTo>
                  <a:lnTo>
                    <a:pt x="930" y="52"/>
                  </a:lnTo>
                  <a:lnTo>
                    <a:pt x="908" y="64"/>
                  </a:lnTo>
                  <a:lnTo>
                    <a:pt x="886" y="80"/>
                  </a:lnTo>
                  <a:lnTo>
                    <a:pt x="866" y="96"/>
                  </a:lnTo>
                  <a:lnTo>
                    <a:pt x="848" y="112"/>
                  </a:lnTo>
                  <a:lnTo>
                    <a:pt x="832" y="130"/>
                  </a:lnTo>
                  <a:lnTo>
                    <a:pt x="814" y="148"/>
                  </a:lnTo>
                  <a:lnTo>
                    <a:pt x="786" y="185"/>
                  </a:lnTo>
                  <a:lnTo>
                    <a:pt x="760" y="227"/>
                  </a:lnTo>
                  <a:lnTo>
                    <a:pt x="737" y="269"/>
                  </a:lnTo>
                  <a:lnTo>
                    <a:pt x="717" y="315"/>
                  </a:lnTo>
                  <a:lnTo>
                    <a:pt x="699" y="363"/>
                  </a:lnTo>
                  <a:lnTo>
                    <a:pt x="699" y="363"/>
                  </a:lnTo>
                  <a:lnTo>
                    <a:pt x="687" y="401"/>
                  </a:lnTo>
                  <a:lnTo>
                    <a:pt x="675" y="441"/>
                  </a:lnTo>
                  <a:lnTo>
                    <a:pt x="667" y="480"/>
                  </a:lnTo>
                  <a:lnTo>
                    <a:pt x="659" y="518"/>
                  </a:lnTo>
                  <a:lnTo>
                    <a:pt x="651" y="560"/>
                  </a:lnTo>
                  <a:lnTo>
                    <a:pt x="647" y="600"/>
                  </a:lnTo>
                  <a:lnTo>
                    <a:pt x="639" y="680"/>
                  </a:lnTo>
                  <a:lnTo>
                    <a:pt x="639" y="680"/>
                  </a:lnTo>
                  <a:lnTo>
                    <a:pt x="641" y="690"/>
                  </a:lnTo>
                  <a:lnTo>
                    <a:pt x="643" y="696"/>
                  </a:lnTo>
                  <a:lnTo>
                    <a:pt x="649" y="700"/>
                  </a:lnTo>
                  <a:lnTo>
                    <a:pt x="659" y="700"/>
                  </a:lnTo>
                  <a:lnTo>
                    <a:pt x="659" y="700"/>
                  </a:lnTo>
                  <a:lnTo>
                    <a:pt x="697" y="700"/>
                  </a:lnTo>
                  <a:lnTo>
                    <a:pt x="737" y="700"/>
                  </a:lnTo>
                  <a:lnTo>
                    <a:pt x="737" y="700"/>
                  </a:lnTo>
                  <a:lnTo>
                    <a:pt x="747" y="700"/>
                  </a:lnTo>
                  <a:lnTo>
                    <a:pt x="755" y="696"/>
                  </a:lnTo>
                  <a:lnTo>
                    <a:pt x="759" y="690"/>
                  </a:lnTo>
                  <a:lnTo>
                    <a:pt x="759" y="678"/>
                  </a:lnTo>
                  <a:lnTo>
                    <a:pt x="759" y="678"/>
                  </a:lnTo>
                  <a:lnTo>
                    <a:pt x="759" y="315"/>
                  </a:lnTo>
                  <a:lnTo>
                    <a:pt x="759" y="315"/>
                  </a:lnTo>
                  <a:lnTo>
                    <a:pt x="759" y="305"/>
                  </a:lnTo>
                  <a:lnTo>
                    <a:pt x="759" y="295"/>
                  </a:lnTo>
                  <a:lnTo>
                    <a:pt x="759" y="295"/>
                  </a:lnTo>
                  <a:lnTo>
                    <a:pt x="762" y="283"/>
                  </a:lnTo>
                  <a:lnTo>
                    <a:pt x="768" y="273"/>
                  </a:lnTo>
                  <a:lnTo>
                    <a:pt x="772" y="271"/>
                  </a:lnTo>
                  <a:lnTo>
                    <a:pt x="778" y="267"/>
                  </a:lnTo>
                  <a:lnTo>
                    <a:pt x="790" y="267"/>
                  </a:lnTo>
                  <a:lnTo>
                    <a:pt x="790" y="267"/>
                  </a:lnTo>
                  <a:lnTo>
                    <a:pt x="1439" y="267"/>
                  </a:lnTo>
                  <a:lnTo>
                    <a:pt x="1439" y="267"/>
                  </a:lnTo>
                  <a:lnTo>
                    <a:pt x="1455" y="269"/>
                  </a:lnTo>
                  <a:lnTo>
                    <a:pt x="1461" y="271"/>
                  </a:lnTo>
                  <a:lnTo>
                    <a:pt x="1465" y="275"/>
                  </a:lnTo>
                  <a:lnTo>
                    <a:pt x="1469" y="279"/>
                  </a:lnTo>
                  <a:lnTo>
                    <a:pt x="1471" y="287"/>
                  </a:lnTo>
                  <a:lnTo>
                    <a:pt x="1473" y="305"/>
                  </a:lnTo>
                  <a:lnTo>
                    <a:pt x="1473" y="305"/>
                  </a:lnTo>
                  <a:lnTo>
                    <a:pt x="1473" y="1841"/>
                  </a:lnTo>
                  <a:lnTo>
                    <a:pt x="1473" y="1841"/>
                  </a:lnTo>
                  <a:lnTo>
                    <a:pt x="1473" y="1853"/>
                  </a:lnTo>
                  <a:lnTo>
                    <a:pt x="1475" y="1861"/>
                  </a:lnTo>
                  <a:lnTo>
                    <a:pt x="1477" y="1863"/>
                  </a:lnTo>
                  <a:lnTo>
                    <a:pt x="1481" y="1865"/>
                  </a:lnTo>
                  <a:lnTo>
                    <a:pt x="1493" y="1867"/>
                  </a:lnTo>
                  <a:lnTo>
                    <a:pt x="1493" y="1867"/>
                  </a:lnTo>
                  <a:lnTo>
                    <a:pt x="1499" y="1867"/>
                  </a:lnTo>
                  <a:lnTo>
                    <a:pt x="1505" y="1869"/>
                  </a:lnTo>
                  <a:lnTo>
                    <a:pt x="1509" y="1873"/>
                  </a:lnTo>
                  <a:lnTo>
                    <a:pt x="1513" y="1877"/>
                  </a:lnTo>
                  <a:lnTo>
                    <a:pt x="1519" y="1887"/>
                  </a:lnTo>
                  <a:lnTo>
                    <a:pt x="1519" y="1901"/>
                  </a:lnTo>
                  <a:lnTo>
                    <a:pt x="1519" y="1901"/>
                  </a:lnTo>
                  <a:lnTo>
                    <a:pt x="1517" y="1913"/>
                  </a:lnTo>
                  <a:lnTo>
                    <a:pt x="1511" y="1923"/>
                  </a:lnTo>
                  <a:lnTo>
                    <a:pt x="1503" y="1929"/>
                  </a:lnTo>
                  <a:lnTo>
                    <a:pt x="1491" y="1933"/>
                  </a:lnTo>
                  <a:lnTo>
                    <a:pt x="1491" y="1933"/>
                  </a:lnTo>
                  <a:lnTo>
                    <a:pt x="1475" y="1933"/>
                  </a:lnTo>
                  <a:lnTo>
                    <a:pt x="1475" y="1933"/>
                  </a:lnTo>
                  <a:lnTo>
                    <a:pt x="109" y="1933"/>
                  </a:lnTo>
                  <a:lnTo>
                    <a:pt x="109" y="1933"/>
                  </a:lnTo>
                  <a:lnTo>
                    <a:pt x="90" y="1931"/>
                  </a:lnTo>
                  <a:lnTo>
                    <a:pt x="82" y="1929"/>
                  </a:lnTo>
                  <a:lnTo>
                    <a:pt x="76" y="1925"/>
                  </a:lnTo>
                  <a:lnTo>
                    <a:pt x="72" y="1921"/>
                  </a:lnTo>
                  <a:lnTo>
                    <a:pt x="68" y="1915"/>
                  </a:lnTo>
                  <a:lnTo>
                    <a:pt x="66" y="1909"/>
                  </a:lnTo>
                  <a:lnTo>
                    <a:pt x="66" y="1901"/>
                  </a:lnTo>
                  <a:lnTo>
                    <a:pt x="66" y="1901"/>
                  </a:lnTo>
                  <a:lnTo>
                    <a:pt x="66" y="1887"/>
                  </a:lnTo>
                  <a:lnTo>
                    <a:pt x="70" y="1881"/>
                  </a:lnTo>
                  <a:lnTo>
                    <a:pt x="72" y="1877"/>
                  </a:lnTo>
                  <a:lnTo>
                    <a:pt x="76" y="1873"/>
                  </a:lnTo>
                  <a:lnTo>
                    <a:pt x="82" y="1869"/>
                  </a:lnTo>
                  <a:lnTo>
                    <a:pt x="88" y="1867"/>
                  </a:lnTo>
                  <a:lnTo>
                    <a:pt x="94" y="1867"/>
                  </a:lnTo>
                  <a:lnTo>
                    <a:pt x="94" y="1867"/>
                  </a:lnTo>
                  <a:lnTo>
                    <a:pt x="104" y="1865"/>
                  </a:lnTo>
                  <a:lnTo>
                    <a:pt x="109" y="1861"/>
                  </a:lnTo>
                  <a:lnTo>
                    <a:pt x="109" y="1855"/>
                  </a:lnTo>
                  <a:lnTo>
                    <a:pt x="109" y="1847"/>
                  </a:lnTo>
                  <a:lnTo>
                    <a:pt x="109" y="1847"/>
                  </a:lnTo>
                  <a:lnTo>
                    <a:pt x="109" y="1606"/>
                  </a:lnTo>
                  <a:lnTo>
                    <a:pt x="109" y="1606"/>
                  </a:lnTo>
                  <a:lnTo>
                    <a:pt x="109" y="743"/>
                  </a:lnTo>
                  <a:lnTo>
                    <a:pt x="109" y="743"/>
                  </a:lnTo>
                  <a:lnTo>
                    <a:pt x="109" y="733"/>
                  </a:lnTo>
                  <a:lnTo>
                    <a:pt x="111" y="723"/>
                  </a:lnTo>
                  <a:lnTo>
                    <a:pt x="113" y="716"/>
                  </a:lnTo>
                  <a:lnTo>
                    <a:pt x="119" y="710"/>
                  </a:lnTo>
                  <a:lnTo>
                    <a:pt x="125" y="704"/>
                  </a:lnTo>
                  <a:lnTo>
                    <a:pt x="133" y="702"/>
                  </a:lnTo>
                  <a:lnTo>
                    <a:pt x="143" y="700"/>
                  </a:lnTo>
                  <a:lnTo>
                    <a:pt x="155" y="700"/>
                  </a:lnTo>
                  <a:lnTo>
                    <a:pt x="155" y="700"/>
                  </a:lnTo>
                  <a:lnTo>
                    <a:pt x="293" y="700"/>
                  </a:lnTo>
                  <a:lnTo>
                    <a:pt x="430" y="700"/>
                  </a:lnTo>
                  <a:lnTo>
                    <a:pt x="430" y="700"/>
                  </a:lnTo>
                  <a:lnTo>
                    <a:pt x="438" y="700"/>
                  </a:lnTo>
                  <a:lnTo>
                    <a:pt x="444" y="698"/>
                  </a:lnTo>
                  <a:lnTo>
                    <a:pt x="446" y="698"/>
                  </a:lnTo>
                  <a:lnTo>
                    <a:pt x="448" y="694"/>
                  </a:lnTo>
                  <a:lnTo>
                    <a:pt x="448" y="686"/>
                  </a:lnTo>
                  <a:lnTo>
                    <a:pt x="448" y="686"/>
                  </a:lnTo>
                  <a:lnTo>
                    <a:pt x="440" y="644"/>
                  </a:lnTo>
                  <a:lnTo>
                    <a:pt x="432" y="602"/>
                  </a:lnTo>
                  <a:lnTo>
                    <a:pt x="424" y="562"/>
                  </a:lnTo>
                  <a:lnTo>
                    <a:pt x="412" y="524"/>
                  </a:lnTo>
                  <a:lnTo>
                    <a:pt x="398" y="484"/>
                  </a:lnTo>
                  <a:lnTo>
                    <a:pt x="380" y="447"/>
                  </a:lnTo>
                  <a:lnTo>
                    <a:pt x="360" y="411"/>
                  </a:lnTo>
                  <a:lnTo>
                    <a:pt x="336" y="375"/>
                  </a:lnTo>
                  <a:lnTo>
                    <a:pt x="336" y="375"/>
                  </a:lnTo>
                  <a:lnTo>
                    <a:pt x="317" y="351"/>
                  </a:lnTo>
                  <a:lnTo>
                    <a:pt x="293" y="327"/>
                  </a:lnTo>
                  <a:lnTo>
                    <a:pt x="269" y="307"/>
                  </a:lnTo>
                  <a:lnTo>
                    <a:pt x="241" y="289"/>
                  </a:lnTo>
                  <a:lnTo>
                    <a:pt x="241" y="289"/>
                  </a:lnTo>
                  <a:lnTo>
                    <a:pt x="229" y="281"/>
                  </a:lnTo>
                  <a:lnTo>
                    <a:pt x="221" y="273"/>
                  </a:lnTo>
                  <a:lnTo>
                    <a:pt x="219" y="267"/>
                  </a:lnTo>
                  <a:lnTo>
                    <a:pt x="219" y="261"/>
                  </a:lnTo>
                  <a:lnTo>
                    <a:pt x="219" y="255"/>
                  </a:lnTo>
                  <a:lnTo>
                    <a:pt x="223" y="249"/>
                  </a:lnTo>
                  <a:lnTo>
                    <a:pt x="223" y="249"/>
                  </a:lnTo>
                  <a:lnTo>
                    <a:pt x="225" y="243"/>
                  </a:lnTo>
                  <a:lnTo>
                    <a:pt x="229" y="239"/>
                  </a:lnTo>
                  <a:lnTo>
                    <a:pt x="235" y="237"/>
                  </a:lnTo>
                  <a:lnTo>
                    <a:pt x="241" y="235"/>
                  </a:lnTo>
                  <a:lnTo>
                    <a:pt x="247" y="235"/>
                  </a:lnTo>
                  <a:lnTo>
                    <a:pt x="253" y="235"/>
                  </a:lnTo>
                  <a:lnTo>
                    <a:pt x="269" y="243"/>
                  </a:lnTo>
                  <a:lnTo>
                    <a:pt x="269" y="243"/>
                  </a:lnTo>
                  <a:lnTo>
                    <a:pt x="297" y="261"/>
                  </a:lnTo>
                  <a:lnTo>
                    <a:pt x="321" y="279"/>
                  </a:lnTo>
                  <a:lnTo>
                    <a:pt x="344" y="301"/>
                  </a:lnTo>
                  <a:lnTo>
                    <a:pt x="364" y="325"/>
                  </a:lnTo>
                  <a:lnTo>
                    <a:pt x="384" y="349"/>
                  </a:lnTo>
                  <a:lnTo>
                    <a:pt x="402" y="375"/>
                  </a:lnTo>
                  <a:lnTo>
                    <a:pt x="418" y="403"/>
                  </a:lnTo>
                  <a:lnTo>
                    <a:pt x="432" y="431"/>
                  </a:lnTo>
                  <a:lnTo>
                    <a:pt x="432" y="431"/>
                  </a:lnTo>
                  <a:lnTo>
                    <a:pt x="454" y="478"/>
                  </a:lnTo>
                  <a:lnTo>
                    <a:pt x="454" y="478"/>
                  </a:lnTo>
                  <a:lnTo>
                    <a:pt x="462" y="460"/>
                  </a:lnTo>
                  <a:lnTo>
                    <a:pt x="470" y="441"/>
                  </a:lnTo>
                  <a:lnTo>
                    <a:pt x="476" y="421"/>
                  </a:lnTo>
                  <a:lnTo>
                    <a:pt x="478" y="401"/>
                  </a:lnTo>
                  <a:lnTo>
                    <a:pt x="482" y="381"/>
                  </a:lnTo>
                  <a:lnTo>
                    <a:pt x="482" y="361"/>
                  </a:lnTo>
                  <a:lnTo>
                    <a:pt x="480" y="343"/>
                  </a:lnTo>
                  <a:lnTo>
                    <a:pt x="478" y="323"/>
                  </a:lnTo>
                  <a:lnTo>
                    <a:pt x="474" y="305"/>
                  </a:lnTo>
                  <a:lnTo>
                    <a:pt x="470" y="287"/>
                  </a:lnTo>
                  <a:lnTo>
                    <a:pt x="462" y="269"/>
                  </a:lnTo>
                  <a:lnTo>
                    <a:pt x="454" y="253"/>
                  </a:lnTo>
                  <a:lnTo>
                    <a:pt x="444" y="237"/>
                  </a:lnTo>
                  <a:lnTo>
                    <a:pt x="434" y="221"/>
                  </a:lnTo>
                  <a:lnTo>
                    <a:pt x="420" y="207"/>
                  </a:lnTo>
                  <a:lnTo>
                    <a:pt x="406" y="195"/>
                  </a:lnTo>
                  <a:lnTo>
                    <a:pt x="406" y="195"/>
                  </a:lnTo>
                  <a:lnTo>
                    <a:pt x="388" y="181"/>
                  </a:lnTo>
                  <a:lnTo>
                    <a:pt x="370" y="170"/>
                  </a:lnTo>
                  <a:lnTo>
                    <a:pt x="350" y="160"/>
                  </a:lnTo>
                  <a:lnTo>
                    <a:pt x="328" y="152"/>
                  </a:lnTo>
                  <a:lnTo>
                    <a:pt x="309" y="146"/>
                  </a:lnTo>
                  <a:lnTo>
                    <a:pt x="287" y="142"/>
                  </a:lnTo>
                  <a:lnTo>
                    <a:pt x="241" y="136"/>
                  </a:lnTo>
                  <a:lnTo>
                    <a:pt x="241" y="136"/>
                  </a:lnTo>
                  <a:lnTo>
                    <a:pt x="201" y="132"/>
                  </a:lnTo>
                  <a:lnTo>
                    <a:pt x="161" y="132"/>
                  </a:lnTo>
                  <a:lnTo>
                    <a:pt x="121" y="136"/>
                  </a:lnTo>
                  <a:lnTo>
                    <a:pt x="80" y="140"/>
                  </a:lnTo>
                  <a:lnTo>
                    <a:pt x="80" y="140"/>
                  </a:lnTo>
                  <a:lnTo>
                    <a:pt x="92" y="160"/>
                  </a:lnTo>
                  <a:lnTo>
                    <a:pt x="104" y="181"/>
                  </a:lnTo>
                  <a:lnTo>
                    <a:pt x="109" y="191"/>
                  </a:lnTo>
                  <a:lnTo>
                    <a:pt x="111" y="203"/>
                  </a:lnTo>
                  <a:lnTo>
                    <a:pt x="113" y="215"/>
                  </a:lnTo>
                  <a:lnTo>
                    <a:pt x="113" y="227"/>
                  </a:lnTo>
                  <a:lnTo>
                    <a:pt x="113" y="227"/>
                  </a:lnTo>
                  <a:lnTo>
                    <a:pt x="113" y="253"/>
                  </a:lnTo>
                  <a:lnTo>
                    <a:pt x="113" y="277"/>
                  </a:lnTo>
                  <a:lnTo>
                    <a:pt x="117" y="303"/>
                  </a:lnTo>
                  <a:lnTo>
                    <a:pt x="121" y="329"/>
                  </a:lnTo>
                  <a:lnTo>
                    <a:pt x="121" y="329"/>
                  </a:lnTo>
                  <a:lnTo>
                    <a:pt x="127" y="351"/>
                  </a:lnTo>
                  <a:lnTo>
                    <a:pt x="133" y="375"/>
                  </a:lnTo>
                  <a:lnTo>
                    <a:pt x="141" y="395"/>
                  </a:lnTo>
                  <a:lnTo>
                    <a:pt x="151" y="417"/>
                  </a:lnTo>
                  <a:lnTo>
                    <a:pt x="165" y="437"/>
                  </a:lnTo>
                  <a:lnTo>
                    <a:pt x="179" y="454"/>
                  </a:lnTo>
                  <a:lnTo>
                    <a:pt x="195" y="470"/>
                  </a:lnTo>
                  <a:lnTo>
                    <a:pt x="215" y="484"/>
                  </a:lnTo>
                  <a:lnTo>
                    <a:pt x="215" y="484"/>
                  </a:lnTo>
                  <a:lnTo>
                    <a:pt x="231" y="492"/>
                  </a:lnTo>
                  <a:lnTo>
                    <a:pt x="245" y="500"/>
                  </a:lnTo>
                  <a:lnTo>
                    <a:pt x="261" y="504"/>
                  </a:lnTo>
                  <a:lnTo>
                    <a:pt x="277" y="508"/>
                  </a:lnTo>
                  <a:lnTo>
                    <a:pt x="291" y="512"/>
                  </a:lnTo>
                  <a:lnTo>
                    <a:pt x="309" y="512"/>
                  </a:lnTo>
                  <a:lnTo>
                    <a:pt x="340" y="512"/>
                  </a:lnTo>
                  <a:lnTo>
                    <a:pt x="340" y="512"/>
                  </a:lnTo>
                  <a:lnTo>
                    <a:pt x="354" y="512"/>
                  </a:lnTo>
                  <a:lnTo>
                    <a:pt x="366" y="514"/>
                  </a:lnTo>
                  <a:lnTo>
                    <a:pt x="370" y="516"/>
                  </a:lnTo>
                  <a:lnTo>
                    <a:pt x="374" y="522"/>
                  </a:lnTo>
                  <a:lnTo>
                    <a:pt x="376" y="528"/>
                  </a:lnTo>
                  <a:lnTo>
                    <a:pt x="378" y="536"/>
                  </a:lnTo>
                  <a:lnTo>
                    <a:pt x="378" y="536"/>
                  </a:lnTo>
                  <a:lnTo>
                    <a:pt x="378" y="542"/>
                  </a:lnTo>
                  <a:lnTo>
                    <a:pt x="376" y="548"/>
                  </a:lnTo>
                  <a:lnTo>
                    <a:pt x="374" y="554"/>
                  </a:lnTo>
                  <a:lnTo>
                    <a:pt x="370" y="558"/>
                  </a:lnTo>
                  <a:lnTo>
                    <a:pt x="358" y="562"/>
                  </a:lnTo>
                  <a:lnTo>
                    <a:pt x="344" y="564"/>
                  </a:lnTo>
                  <a:lnTo>
                    <a:pt x="344" y="564"/>
                  </a:lnTo>
                  <a:lnTo>
                    <a:pt x="321" y="566"/>
                  </a:lnTo>
                  <a:lnTo>
                    <a:pt x="297" y="566"/>
                  </a:lnTo>
                  <a:lnTo>
                    <a:pt x="273" y="562"/>
                  </a:lnTo>
                  <a:lnTo>
                    <a:pt x="251" y="558"/>
                  </a:lnTo>
                  <a:lnTo>
                    <a:pt x="231" y="552"/>
                  </a:lnTo>
                  <a:lnTo>
                    <a:pt x="211" y="544"/>
                  </a:lnTo>
                  <a:lnTo>
                    <a:pt x="191" y="534"/>
                  </a:lnTo>
                  <a:lnTo>
                    <a:pt x="173" y="522"/>
                  </a:lnTo>
                  <a:lnTo>
                    <a:pt x="157" y="508"/>
                  </a:lnTo>
                  <a:lnTo>
                    <a:pt x="141" y="492"/>
                  </a:lnTo>
                  <a:lnTo>
                    <a:pt x="127" y="476"/>
                  </a:lnTo>
                  <a:lnTo>
                    <a:pt x="113" y="456"/>
                  </a:lnTo>
                  <a:lnTo>
                    <a:pt x="102" y="437"/>
                  </a:lnTo>
                  <a:lnTo>
                    <a:pt x="92" y="415"/>
                  </a:lnTo>
                  <a:lnTo>
                    <a:pt x="82" y="391"/>
                  </a:lnTo>
                  <a:lnTo>
                    <a:pt x="76" y="365"/>
                  </a:lnTo>
                  <a:lnTo>
                    <a:pt x="76" y="365"/>
                  </a:lnTo>
                  <a:lnTo>
                    <a:pt x="68" y="333"/>
                  </a:lnTo>
                  <a:lnTo>
                    <a:pt x="62" y="301"/>
                  </a:lnTo>
                  <a:lnTo>
                    <a:pt x="60" y="267"/>
                  </a:lnTo>
                  <a:lnTo>
                    <a:pt x="60" y="233"/>
                  </a:lnTo>
                  <a:lnTo>
                    <a:pt x="60" y="233"/>
                  </a:lnTo>
                  <a:lnTo>
                    <a:pt x="60" y="223"/>
                  </a:lnTo>
                  <a:lnTo>
                    <a:pt x="58" y="211"/>
                  </a:lnTo>
                  <a:lnTo>
                    <a:pt x="54" y="201"/>
                  </a:lnTo>
                  <a:lnTo>
                    <a:pt x="50" y="193"/>
                  </a:lnTo>
                  <a:lnTo>
                    <a:pt x="38" y="176"/>
                  </a:lnTo>
                  <a:lnTo>
                    <a:pt x="24" y="160"/>
                  </a:lnTo>
                  <a:lnTo>
                    <a:pt x="24" y="160"/>
                  </a:lnTo>
                  <a:lnTo>
                    <a:pt x="12" y="144"/>
                  </a:lnTo>
                  <a:lnTo>
                    <a:pt x="4" y="130"/>
                  </a:lnTo>
                  <a:lnTo>
                    <a:pt x="0" y="120"/>
                  </a:lnTo>
                  <a:lnTo>
                    <a:pt x="0" y="112"/>
                  </a:lnTo>
                  <a:lnTo>
                    <a:pt x="4" y="104"/>
                  </a:lnTo>
                  <a:lnTo>
                    <a:pt x="14" y="98"/>
                  </a:lnTo>
                  <a:lnTo>
                    <a:pt x="28" y="94"/>
                  </a:lnTo>
                  <a:lnTo>
                    <a:pt x="46" y="90"/>
                  </a:lnTo>
                  <a:lnTo>
                    <a:pt x="46" y="90"/>
                  </a:lnTo>
                  <a:lnTo>
                    <a:pt x="88" y="84"/>
                  </a:lnTo>
                  <a:lnTo>
                    <a:pt x="129" y="80"/>
                  </a:lnTo>
                  <a:lnTo>
                    <a:pt x="169" y="78"/>
                  </a:lnTo>
                  <a:lnTo>
                    <a:pt x="211" y="78"/>
                  </a:lnTo>
                  <a:lnTo>
                    <a:pt x="251" y="82"/>
                  </a:lnTo>
                  <a:lnTo>
                    <a:pt x="293" y="88"/>
                  </a:lnTo>
                  <a:lnTo>
                    <a:pt x="332" y="98"/>
                  </a:lnTo>
                  <a:lnTo>
                    <a:pt x="372" y="112"/>
                  </a:lnTo>
                  <a:lnTo>
                    <a:pt x="372" y="112"/>
                  </a:lnTo>
                  <a:lnTo>
                    <a:pt x="392" y="120"/>
                  </a:lnTo>
                  <a:lnTo>
                    <a:pt x="410" y="132"/>
                  </a:lnTo>
                  <a:lnTo>
                    <a:pt x="428" y="144"/>
                  </a:lnTo>
                  <a:lnTo>
                    <a:pt x="446" y="158"/>
                  </a:lnTo>
                  <a:lnTo>
                    <a:pt x="460" y="172"/>
                  </a:lnTo>
                  <a:lnTo>
                    <a:pt x="474" y="187"/>
                  </a:lnTo>
                  <a:lnTo>
                    <a:pt x="488" y="203"/>
                  </a:lnTo>
                  <a:lnTo>
                    <a:pt x="498" y="221"/>
                  </a:lnTo>
                  <a:lnTo>
                    <a:pt x="508" y="239"/>
                  </a:lnTo>
                  <a:lnTo>
                    <a:pt x="518" y="259"/>
                  </a:lnTo>
                  <a:lnTo>
                    <a:pt x="524" y="279"/>
                  </a:lnTo>
                  <a:lnTo>
                    <a:pt x="530" y="299"/>
                  </a:lnTo>
                  <a:lnTo>
                    <a:pt x="532" y="321"/>
                  </a:lnTo>
                  <a:lnTo>
                    <a:pt x="534" y="343"/>
                  </a:lnTo>
                  <a:lnTo>
                    <a:pt x="536" y="365"/>
                  </a:lnTo>
                  <a:lnTo>
                    <a:pt x="534" y="387"/>
                  </a:lnTo>
                  <a:lnTo>
                    <a:pt x="534" y="387"/>
                  </a:lnTo>
                  <a:lnTo>
                    <a:pt x="526" y="433"/>
                  </a:lnTo>
                  <a:lnTo>
                    <a:pt x="520" y="456"/>
                  </a:lnTo>
                  <a:lnTo>
                    <a:pt x="514" y="478"/>
                  </a:lnTo>
                  <a:lnTo>
                    <a:pt x="514" y="478"/>
                  </a:lnTo>
                  <a:lnTo>
                    <a:pt x="506" y="494"/>
                  </a:lnTo>
                  <a:lnTo>
                    <a:pt x="502" y="500"/>
                  </a:lnTo>
                  <a:lnTo>
                    <a:pt x="496" y="502"/>
                  </a:lnTo>
                  <a:lnTo>
                    <a:pt x="492" y="504"/>
                  </a:lnTo>
                  <a:lnTo>
                    <a:pt x="484" y="504"/>
                  </a:lnTo>
                  <a:lnTo>
                    <a:pt x="468" y="502"/>
                  </a:lnTo>
                  <a:lnTo>
                    <a:pt x="468" y="502"/>
                  </a:lnTo>
                  <a:lnTo>
                    <a:pt x="464" y="498"/>
                  </a:lnTo>
                  <a:lnTo>
                    <a:pt x="464" y="498"/>
                  </a:lnTo>
                  <a:lnTo>
                    <a:pt x="462" y="502"/>
                  </a:lnTo>
                  <a:lnTo>
                    <a:pt x="464" y="506"/>
                  </a:lnTo>
                  <a:lnTo>
                    <a:pt x="464" y="506"/>
                  </a:lnTo>
                  <a:close/>
                  <a:moveTo>
                    <a:pt x="1404" y="1102"/>
                  </a:moveTo>
                  <a:lnTo>
                    <a:pt x="1404" y="1102"/>
                  </a:lnTo>
                  <a:lnTo>
                    <a:pt x="1404" y="737"/>
                  </a:lnTo>
                  <a:lnTo>
                    <a:pt x="1404" y="737"/>
                  </a:lnTo>
                  <a:lnTo>
                    <a:pt x="1404" y="355"/>
                  </a:lnTo>
                  <a:lnTo>
                    <a:pt x="1404" y="355"/>
                  </a:lnTo>
                  <a:lnTo>
                    <a:pt x="1404" y="345"/>
                  </a:lnTo>
                  <a:lnTo>
                    <a:pt x="1402" y="339"/>
                  </a:lnTo>
                  <a:lnTo>
                    <a:pt x="1396" y="335"/>
                  </a:lnTo>
                  <a:lnTo>
                    <a:pt x="1386" y="335"/>
                  </a:lnTo>
                  <a:lnTo>
                    <a:pt x="1386" y="335"/>
                  </a:lnTo>
                  <a:lnTo>
                    <a:pt x="1310" y="333"/>
                  </a:lnTo>
                  <a:lnTo>
                    <a:pt x="1234" y="333"/>
                  </a:lnTo>
                  <a:lnTo>
                    <a:pt x="1234" y="333"/>
                  </a:lnTo>
                  <a:lnTo>
                    <a:pt x="1045" y="333"/>
                  </a:lnTo>
                  <a:lnTo>
                    <a:pt x="854" y="335"/>
                  </a:lnTo>
                  <a:lnTo>
                    <a:pt x="854" y="335"/>
                  </a:lnTo>
                  <a:lnTo>
                    <a:pt x="840" y="337"/>
                  </a:lnTo>
                  <a:lnTo>
                    <a:pt x="836" y="337"/>
                  </a:lnTo>
                  <a:lnTo>
                    <a:pt x="832" y="341"/>
                  </a:lnTo>
                  <a:lnTo>
                    <a:pt x="828" y="345"/>
                  </a:lnTo>
                  <a:lnTo>
                    <a:pt x="826" y="349"/>
                  </a:lnTo>
                  <a:lnTo>
                    <a:pt x="826" y="363"/>
                  </a:lnTo>
                  <a:lnTo>
                    <a:pt x="826" y="363"/>
                  </a:lnTo>
                  <a:lnTo>
                    <a:pt x="826" y="1710"/>
                  </a:lnTo>
                  <a:lnTo>
                    <a:pt x="826" y="1710"/>
                  </a:lnTo>
                  <a:lnTo>
                    <a:pt x="826" y="1718"/>
                  </a:lnTo>
                  <a:lnTo>
                    <a:pt x="826" y="1718"/>
                  </a:lnTo>
                  <a:lnTo>
                    <a:pt x="826" y="1728"/>
                  </a:lnTo>
                  <a:lnTo>
                    <a:pt x="828" y="1732"/>
                  </a:lnTo>
                  <a:lnTo>
                    <a:pt x="834" y="1736"/>
                  </a:lnTo>
                  <a:lnTo>
                    <a:pt x="842" y="1736"/>
                  </a:lnTo>
                  <a:lnTo>
                    <a:pt x="842" y="1736"/>
                  </a:lnTo>
                  <a:lnTo>
                    <a:pt x="868" y="1736"/>
                  </a:lnTo>
                  <a:lnTo>
                    <a:pt x="892" y="1736"/>
                  </a:lnTo>
                  <a:lnTo>
                    <a:pt x="892" y="1736"/>
                  </a:lnTo>
                  <a:lnTo>
                    <a:pt x="904" y="1740"/>
                  </a:lnTo>
                  <a:lnTo>
                    <a:pt x="914" y="1746"/>
                  </a:lnTo>
                  <a:lnTo>
                    <a:pt x="920" y="1754"/>
                  </a:lnTo>
                  <a:lnTo>
                    <a:pt x="924" y="1768"/>
                  </a:lnTo>
                  <a:lnTo>
                    <a:pt x="924" y="1768"/>
                  </a:lnTo>
                  <a:lnTo>
                    <a:pt x="924" y="1776"/>
                  </a:lnTo>
                  <a:lnTo>
                    <a:pt x="922" y="1782"/>
                  </a:lnTo>
                  <a:lnTo>
                    <a:pt x="920" y="1788"/>
                  </a:lnTo>
                  <a:lnTo>
                    <a:pt x="916" y="1792"/>
                  </a:lnTo>
                  <a:lnTo>
                    <a:pt x="908" y="1799"/>
                  </a:lnTo>
                  <a:lnTo>
                    <a:pt x="894" y="1803"/>
                  </a:lnTo>
                  <a:lnTo>
                    <a:pt x="894" y="1803"/>
                  </a:lnTo>
                  <a:lnTo>
                    <a:pt x="882" y="1803"/>
                  </a:lnTo>
                  <a:lnTo>
                    <a:pt x="870" y="1803"/>
                  </a:lnTo>
                  <a:lnTo>
                    <a:pt x="870" y="1803"/>
                  </a:lnTo>
                  <a:lnTo>
                    <a:pt x="844" y="1805"/>
                  </a:lnTo>
                  <a:lnTo>
                    <a:pt x="836" y="1807"/>
                  </a:lnTo>
                  <a:lnTo>
                    <a:pt x="830" y="1809"/>
                  </a:lnTo>
                  <a:lnTo>
                    <a:pt x="828" y="1815"/>
                  </a:lnTo>
                  <a:lnTo>
                    <a:pt x="826" y="1823"/>
                  </a:lnTo>
                  <a:lnTo>
                    <a:pt x="826" y="1849"/>
                  </a:lnTo>
                  <a:lnTo>
                    <a:pt x="826" y="1849"/>
                  </a:lnTo>
                  <a:lnTo>
                    <a:pt x="826" y="1857"/>
                  </a:lnTo>
                  <a:lnTo>
                    <a:pt x="830" y="1863"/>
                  </a:lnTo>
                  <a:lnTo>
                    <a:pt x="836" y="1865"/>
                  </a:lnTo>
                  <a:lnTo>
                    <a:pt x="844" y="1865"/>
                  </a:lnTo>
                  <a:lnTo>
                    <a:pt x="844" y="1865"/>
                  </a:lnTo>
                  <a:lnTo>
                    <a:pt x="954" y="1865"/>
                  </a:lnTo>
                  <a:lnTo>
                    <a:pt x="1063" y="1867"/>
                  </a:lnTo>
                  <a:lnTo>
                    <a:pt x="1063" y="1867"/>
                  </a:lnTo>
                  <a:lnTo>
                    <a:pt x="1073" y="1865"/>
                  </a:lnTo>
                  <a:lnTo>
                    <a:pt x="1079" y="1861"/>
                  </a:lnTo>
                  <a:lnTo>
                    <a:pt x="1081" y="1855"/>
                  </a:lnTo>
                  <a:lnTo>
                    <a:pt x="1081" y="1847"/>
                  </a:lnTo>
                  <a:lnTo>
                    <a:pt x="1081" y="1847"/>
                  </a:lnTo>
                  <a:lnTo>
                    <a:pt x="1081" y="1712"/>
                  </a:lnTo>
                  <a:lnTo>
                    <a:pt x="1081" y="1712"/>
                  </a:lnTo>
                  <a:lnTo>
                    <a:pt x="1083" y="1694"/>
                  </a:lnTo>
                  <a:lnTo>
                    <a:pt x="1087" y="1686"/>
                  </a:lnTo>
                  <a:lnTo>
                    <a:pt x="1089" y="1682"/>
                  </a:lnTo>
                  <a:lnTo>
                    <a:pt x="1095" y="1676"/>
                  </a:lnTo>
                  <a:lnTo>
                    <a:pt x="1101" y="1674"/>
                  </a:lnTo>
                  <a:lnTo>
                    <a:pt x="1109" y="1672"/>
                  </a:lnTo>
                  <a:lnTo>
                    <a:pt x="1119" y="1672"/>
                  </a:lnTo>
                  <a:lnTo>
                    <a:pt x="1119" y="1672"/>
                  </a:lnTo>
                  <a:lnTo>
                    <a:pt x="1212" y="1670"/>
                  </a:lnTo>
                  <a:lnTo>
                    <a:pt x="1306" y="1672"/>
                  </a:lnTo>
                  <a:lnTo>
                    <a:pt x="1306" y="1672"/>
                  </a:lnTo>
                  <a:lnTo>
                    <a:pt x="1316" y="1672"/>
                  </a:lnTo>
                  <a:lnTo>
                    <a:pt x="1324" y="1674"/>
                  </a:lnTo>
                  <a:lnTo>
                    <a:pt x="1332" y="1676"/>
                  </a:lnTo>
                  <a:lnTo>
                    <a:pt x="1336" y="1680"/>
                  </a:lnTo>
                  <a:lnTo>
                    <a:pt x="1340" y="1686"/>
                  </a:lnTo>
                  <a:lnTo>
                    <a:pt x="1342" y="1692"/>
                  </a:lnTo>
                  <a:lnTo>
                    <a:pt x="1344" y="1712"/>
                  </a:lnTo>
                  <a:lnTo>
                    <a:pt x="1344" y="1712"/>
                  </a:lnTo>
                  <a:lnTo>
                    <a:pt x="1344" y="1776"/>
                  </a:lnTo>
                  <a:lnTo>
                    <a:pt x="1344" y="1841"/>
                  </a:lnTo>
                  <a:lnTo>
                    <a:pt x="1344" y="1841"/>
                  </a:lnTo>
                  <a:lnTo>
                    <a:pt x="1344" y="1855"/>
                  </a:lnTo>
                  <a:lnTo>
                    <a:pt x="1346" y="1859"/>
                  </a:lnTo>
                  <a:lnTo>
                    <a:pt x="1348" y="1863"/>
                  </a:lnTo>
                  <a:lnTo>
                    <a:pt x="1352" y="1865"/>
                  </a:lnTo>
                  <a:lnTo>
                    <a:pt x="1356" y="1867"/>
                  </a:lnTo>
                  <a:lnTo>
                    <a:pt x="1370" y="1865"/>
                  </a:lnTo>
                  <a:lnTo>
                    <a:pt x="1370" y="1865"/>
                  </a:lnTo>
                  <a:lnTo>
                    <a:pt x="1380" y="1865"/>
                  </a:lnTo>
                  <a:lnTo>
                    <a:pt x="1380" y="1865"/>
                  </a:lnTo>
                  <a:lnTo>
                    <a:pt x="1392" y="1867"/>
                  </a:lnTo>
                  <a:lnTo>
                    <a:pt x="1398" y="1865"/>
                  </a:lnTo>
                  <a:lnTo>
                    <a:pt x="1400" y="1863"/>
                  </a:lnTo>
                  <a:lnTo>
                    <a:pt x="1402" y="1859"/>
                  </a:lnTo>
                  <a:lnTo>
                    <a:pt x="1404" y="1855"/>
                  </a:lnTo>
                  <a:lnTo>
                    <a:pt x="1406" y="1843"/>
                  </a:lnTo>
                  <a:lnTo>
                    <a:pt x="1406" y="1843"/>
                  </a:lnTo>
                  <a:lnTo>
                    <a:pt x="1404" y="1102"/>
                  </a:lnTo>
                  <a:lnTo>
                    <a:pt x="1404" y="1102"/>
                  </a:lnTo>
                  <a:close/>
                  <a:moveTo>
                    <a:pt x="757" y="1319"/>
                  </a:moveTo>
                  <a:lnTo>
                    <a:pt x="757" y="1319"/>
                  </a:lnTo>
                  <a:lnTo>
                    <a:pt x="757" y="791"/>
                  </a:lnTo>
                  <a:lnTo>
                    <a:pt x="757" y="791"/>
                  </a:lnTo>
                  <a:lnTo>
                    <a:pt x="757" y="779"/>
                  </a:lnTo>
                  <a:lnTo>
                    <a:pt x="753" y="773"/>
                  </a:lnTo>
                  <a:lnTo>
                    <a:pt x="749" y="771"/>
                  </a:lnTo>
                  <a:lnTo>
                    <a:pt x="745" y="769"/>
                  </a:lnTo>
                  <a:lnTo>
                    <a:pt x="733" y="767"/>
                  </a:lnTo>
                  <a:lnTo>
                    <a:pt x="733" y="767"/>
                  </a:lnTo>
                  <a:lnTo>
                    <a:pt x="470" y="769"/>
                  </a:lnTo>
                  <a:lnTo>
                    <a:pt x="205" y="767"/>
                  </a:lnTo>
                  <a:lnTo>
                    <a:pt x="205" y="767"/>
                  </a:lnTo>
                  <a:lnTo>
                    <a:pt x="193" y="769"/>
                  </a:lnTo>
                  <a:lnTo>
                    <a:pt x="187" y="769"/>
                  </a:lnTo>
                  <a:lnTo>
                    <a:pt x="183" y="773"/>
                  </a:lnTo>
                  <a:lnTo>
                    <a:pt x="181" y="775"/>
                  </a:lnTo>
                  <a:lnTo>
                    <a:pt x="179" y="781"/>
                  </a:lnTo>
                  <a:lnTo>
                    <a:pt x="177" y="795"/>
                  </a:lnTo>
                  <a:lnTo>
                    <a:pt x="177" y="795"/>
                  </a:lnTo>
                  <a:lnTo>
                    <a:pt x="179" y="1684"/>
                  </a:lnTo>
                  <a:lnTo>
                    <a:pt x="179" y="1684"/>
                  </a:lnTo>
                  <a:lnTo>
                    <a:pt x="179" y="1714"/>
                  </a:lnTo>
                  <a:lnTo>
                    <a:pt x="181" y="1722"/>
                  </a:lnTo>
                  <a:lnTo>
                    <a:pt x="185" y="1728"/>
                  </a:lnTo>
                  <a:lnTo>
                    <a:pt x="191" y="1732"/>
                  </a:lnTo>
                  <a:lnTo>
                    <a:pt x="199" y="1734"/>
                  </a:lnTo>
                  <a:lnTo>
                    <a:pt x="229" y="1736"/>
                  </a:lnTo>
                  <a:lnTo>
                    <a:pt x="229" y="1736"/>
                  </a:lnTo>
                  <a:lnTo>
                    <a:pt x="239" y="1736"/>
                  </a:lnTo>
                  <a:lnTo>
                    <a:pt x="239" y="1736"/>
                  </a:lnTo>
                  <a:lnTo>
                    <a:pt x="247" y="1738"/>
                  </a:lnTo>
                  <a:lnTo>
                    <a:pt x="253" y="1740"/>
                  </a:lnTo>
                  <a:lnTo>
                    <a:pt x="259" y="1744"/>
                  </a:lnTo>
                  <a:lnTo>
                    <a:pt x="263" y="1748"/>
                  </a:lnTo>
                  <a:lnTo>
                    <a:pt x="267" y="1752"/>
                  </a:lnTo>
                  <a:lnTo>
                    <a:pt x="269" y="1758"/>
                  </a:lnTo>
                  <a:lnTo>
                    <a:pt x="271" y="1766"/>
                  </a:lnTo>
                  <a:lnTo>
                    <a:pt x="271" y="1772"/>
                  </a:lnTo>
                  <a:lnTo>
                    <a:pt x="271" y="1772"/>
                  </a:lnTo>
                  <a:lnTo>
                    <a:pt x="269" y="1780"/>
                  </a:lnTo>
                  <a:lnTo>
                    <a:pt x="267" y="1788"/>
                  </a:lnTo>
                  <a:lnTo>
                    <a:pt x="263" y="1792"/>
                  </a:lnTo>
                  <a:lnTo>
                    <a:pt x="259" y="1798"/>
                  </a:lnTo>
                  <a:lnTo>
                    <a:pt x="251" y="1799"/>
                  </a:lnTo>
                  <a:lnTo>
                    <a:pt x="243" y="1801"/>
                  </a:lnTo>
                  <a:lnTo>
                    <a:pt x="221" y="1803"/>
                  </a:lnTo>
                  <a:lnTo>
                    <a:pt x="221" y="1803"/>
                  </a:lnTo>
                  <a:lnTo>
                    <a:pt x="195" y="1805"/>
                  </a:lnTo>
                  <a:lnTo>
                    <a:pt x="189" y="1805"/>
                  </a:lnTo>
                  <a:lnTo>
                    <a:pt x="183" y="1809"/>
                  </a:lnTo>
                  <a:lnTo>
                    <a:pt x="181" y="1815"/>
                  </a:lnTo>
                  <a:lnTo>
                    <a:pt x="179" y="1821"/>
                  </a:lnTo>
                  <a:lnTo>
                    <a:pt x="177" y="1847"/>
                  </a:lnTo>
                  <a:lnTo>
                    <a:pt x="177" y="1847"/>
                  </a:lnTo>
                  <a:lnTo>
                    <a:pt x="179" y="1855"/>
                  </a:lnTo>
                  <a:lnTo>
                    <a:pt x="181" y="1861"/>
                  </a:lnTo>
                  <a:lnTo>
                    <a:pt x="187" y="1865"/>
                  </a:lnTo>
                  <a:lnTo>
                    <a:pt x="197" y="1867"/>
                  </a:lnTo>
                  <a:lnTo>
                    <a:pt x="197" y="1867"/>
                  </a:lnTo>
                  <a:lnTo>
                    <a:pt x="307" y="1865"/>
                  </a:lnTo>
                  <a:lnTo>
                    <a:pt x="416" y="1867"/>
                  </a:lnTo>
                  <a:lnTo>
                    <a:pt x="416" y="1867"/>
                  </a:lnTo>
                  <a:lnTo>
                    <a:pt x="424" y="1865"/>
                  </a:lnTo>
                  <a:lnTo>
                    <a:pt x="430" y="1863"/>
                  </a:lnTo>
                  <a:lnTo>
                    <a:pt x="434" y="1857"/>
                  </a:lnTo>
                  <a:lnTo>
                    <a:pt x="434" y="1849"/>
                  </a:lnTo>
                  <a:lnTo>
                    <a:pt x="434" y="1849"/>
                  </a:lnTo>
                  <a:lnTo>
                    <a:pt x="434" y="1778"/>
                  </a:lnTo>
                  <a:lnTo>
                    <a:pt x="434" y="1708"/>
                  </a:lnTo>
                  <a:lnTo>
                    <a:pt x="434" y="1708"/>
                  </a:lnTo>
                  <a:lnTo>
                    <a:pt x="436" y="1690"/>
                  </a:lnTo>
                  <a:lnTo>
                    <a:pt x="438" y="1684"/>
                  </a:lnTo>
                  <a:lnTo>
                    <a:pt x="442" y="1680"/>
                  </a:lnTo>
                  <a:lnTo>
                    <a:pt x="448" y="1676"/>
                  </a:lnTo>
                  <a:lnTo>
                    <a:pt x="454" y="1674"/>
                  </a:lnTo>
                  <a:lnTo>
                    <a:pt x="472" y="1672"/>
                  </a:lnTo>
                  <a:lnTo>
                    <a:pt x="472" y="1672"/>
                  </a:lnTo>
                  <a:lnTo>
                    <a:pt x="659" y="1672"/>
                  </a:lnTo>
                  <a:lnTo>
                    <a:pt x="659" y="1672"/>
                  </a:lnTo>
                  <a:lnTo>
                    <a:pt x="677" y="1672"/>
                  </a:lnTo>
                  <a:lnTo>
                    <a:pt x="683" y="1676"/>
                  </a:lnTo>
                  <a:lnTo>
                    <a:pt x="687" y="1678"/>
                  </a:lnTo>
                  <a:lnTo>
                    <a:pt x="691" y="1684"/>
                  </a:lnTo>
                  <a:lnTo>
                    <a:pt x="693" y="1690"/>
                  </a:lnTo>
                  <a:lnTo>
                    <a:pt x="695" y="1708"/>
                  </a:lnTo>
                  <a:lnTo>
                    <a:pt x="695" y="1708"/>
                  </a:lnTo>
                  <a:lnTo>
                    <a:pt x="695" y="1827"/>
                  </a:lnTo>
                  <a:lnTo>
                    <a:pt x="695" y="1827"/>
                  </a:lnTo>
                  <a:lnTo>
                    <a:pt x="697" y="1849"/>
                  </a:lnTo>
                  <a:lnTo>
                    <a:pt x="697" y="1857"/>
                  </a:lnTo>
                  <a:lnTo>
                    <a:pt x="701" y="1861"/>
                  </a:lnTo>
                  <a:lnTo>
                    <a:pt x="705" y="1863"/>
                  </a:lnTo>
                  <a:lnTo>
                    <a:pt x="711" y="1865"/>
                  </a:lnTo>
                  <a:lnTo>
                    <a:pt x="733" y="1867"/>
                  </a:lnTo>
                  <a:lnTo>
                    <a:pt x="733" y="1867"/>
                  </a:lnTo>
                  <a:lnTo>
                    <a:pt x="747" y="1865"/>
                  </a:lnTo>
                  <a:lnTo>
                    <a:pt x="751" y="1863"/>
                  </a:lnTo>
                  <a:lnTo>
                    <a:pt x="753" y="1861"/>
                  </a:lnTo>
                  <a:lnTo>
                    <a:pt x="757" y="1853"/>
                  </a:lnTo>
                  <a:lnTo>
                    <a:pt x="757" y="1841"/>
                  </a:lnTo>
                  <a:lnTo>
                    <a:pt x="757" y="1841"/>
                  </a:lnTo>
                  <a:lnTo>
                    <a:pt x="757" y="1319"/>
                  </a:lnTo>
                  <a:lnTo>
                    <a:pt x="757" y="1319"/>
                  </a:lnTo>
                  <a:close/>
                  <a:moveTo>
                    <a:pt x="559" y="1865"/>
                  </a:moveTo>
                  <a:lnTo>
                    <a:pt x="559" y="1865"/>
                  </a:lnTo>
                  <a:lnTo>
                    <a:pt x="617" y="1865"/>
                  </a:lnTo>
                  <a:lnTo>
                    <a:pt x="617" y="1865"/>
                  </a:lnTo>
                  <a:lnTo>
                    <a:pt x="623" y="1865"/>
                  </a:lnTo>
                  <a:lnTo>
                    <a:pt x="627" y="1863"/>
                  </a:lnTo>
                  <a:lnTo>
                    <a:pt x="629" y="1859"/>
                  </a:lnTo>
                  <a:lnTo>
                    <a:pt x="629" y="1853"/>
                  </a:lnTo>
                  <a:lnTo>
                    <a:pt x="629" y="1853"/>
                  </a:lnTo>
                  <a:lnTo>
                    <a:pt x="629" y="1752"/>
                  </a:lnTo>
                  <a:lnTo>
                    <a:pt x="629" y="1752"/>
                  </a:lnTo>
                  <a:lnTo>
                    <a:pt x="629" y="1746"/>
                  </a:lnTo>
                  <a:lnTo>
                    <a:pt x="627" y="1742"/>
                  </a:lnTo>
                  <a:lnTo>
                    <a:pt x="623" y="1740"/>
                  </a:lnTo>
                  <a:lnTo>
                    <a:pt x="617" y="1740"/>
                  </a:lnTo>
                  <a:lnTo>
                    <a:pt x="617" y="1740"/>
                  </a:lnTo>
                  <a:lnTo>
                    <a:pt x="516" y="1740"/>
                  </a:lnTo>
                  <a:lnTo>
                    <a:pt x="516" y="1740"/>
                  </a:lnTo>
                  <a:lnTo>
                    <a:pt x="510" y="1740"/>
                  </a:lnTo>
                  <a:lnTo>
                    <a:pt x="504" y="1742"/>
                  </a:lnTo>
                  <a:lnTo>
                    <a:pt x="502" y="1746"/>
                  </a:lnTo>
                  <a:lnTo>
                    <a:pt x="502" y="1754"/>
                  </a:lnTo>
                  <a:lnTo>
                    <a:pt x="502" y="1754"/>
                  </a:lnTo>
                  <a:lnTo>
                    <a:pt x="502" y="1803"/>
                  </a:lnTo>
                  <a:lnTo>
                    <a:pt x="502" y="1803"/>
                  </a:lnTo>
                  <a:lnTo>
                    <a:pt x="502" y="1819"/>
                  </a:lnTo>
                  <a:lnTo>
                    <a:pt x="500" y="1835"/>
                  </a:lnTo>
                  <a:lnTo>
                    <a:pt x="500" y="1851"/>
                  </a:lnTo>
                  <a:lnTo>
                    <a:pt x="502" y="1857"/>
                  </a:lnTo>
                  <a:lnTo>
                    <a:pt x="506" y="1861"/>
                  </a:lnTo>
                  <a:lnTo>
                    <a:pt x="506" y="1861"/>
                  </a:lnTo>
                  <a:lnTo>
                    <a:pt x="512" y="1865"/>
                  </a:lnTo>
                  <a:lnTo>
                    <a:pt x="518" y="1867"/>
                  </a:lnTo>
                  <a:lnTo>
                    <a:pt x="532" y="1867"/>
                  </a:lnTo>
                  <a:lnTo>
                    <a:pt x="547" y="1867"/>
                  </a:lnTo>
                  <a:lnTo>
                    <a:pt x="559" y="1865"/>
                  </a:lnTo>
                  <a:lnTo>
                    <a:pt x="559" y="1865"/>
                  </a:lnTo>
                  <a:close/>
                  <a:moveTo>
                    <a:pt x="1276" y="1803"/>
                  </a:moveTo>
                  <a:lnTo>
                    <a:pt x="1276" y="1803"/>
                  </a:lnTo>
                  <a:lnTo>
                    <a:pt x="1276" y="1780"/>
                  </a:lnTo>
                  <a:lnTo>
                    <a:pt x="1276" y="1756"/>
                  </a:lnTo>
                  <a:lnTo>
                    <a:pt x="1276" y="1756"/>
                  </a:lnTo>
                  <a:lnTo>
                    <a:pt x="1276" y="1748"/>
                  </a:lnTo>
                  <a:lnTo>
                    <a:pt x="1272" y="1742"/>
                  </a:lnTo>
                  <a:lnTo>
                    <a:pt x="1268" y="1740"/>
                  </a:lnTo>
                  <a:lnTo>
                    <a:pt x="1260" y="1740"/>
                  </a:lnTo>
                  <a:lnTo>
                    <a:pt x="1260" y="1740"/>
                  </a:lnTo>
                  <a:lnTo>
                    <a:pt x="1165" y="1740"/>
                  </a:lnTo>
                  <a:lnTo>
                    <a:pt x="1165" y="1740"/>
                  </a:lnTo>
                  <a:lnTo>
                    <a:pt x="1159" y="1740"/>
                  </a:lnTo>
                  <a:lnTo>
                    <a:pt x="1153" y="1742"/>
                  </a:lnTo>
                  <a:lnTo>
                    <a:pt x="1151" y="1748"/>
                  </a:lnTo>
                  <a:lnTo>
                    <a:pt x="1151" y="1754"/>
                  </a:lnTo>
                  <a:lnTo>
                    <a:pt x="1151" y="1754"/>
                  </a:lnTo>
                  <a:lnTo>
                    <a:pt x="1151" y="1851"/>
                  </a:lnTo>
                  <a:lnTo>
                    <a:pt x="1151" y="1851"/>
                  </a:lnTo>
                  <a:lnTo>
                    <a:pt x="1151" y="1859"/>
                  </a:lnTo>
                  <a:lnTo>
                    <a:pt x="1153" y="1863"/>
                  </a:lnTo>
                  <a:lnTo>
                    <a:pt x="1157" y="1865"/>
                  </a:lnTo>
                  <a:lnTo>
                    <a:pt x="1165" y="1865"/>
                  </a:lnTo>
                  <a:lnTo>
                    <a:pt x="1165" y="1865"/>
                  </a:lnTo>
                  <a:lnTo>
                    <a:pt x="1260" y="1865"/>
                  </a:lnTo>
                  <a:lnTo>
                    <a:pt x="1260" y="1865"/>
                  </a:lnTo>
                  <a:lnTo>
                    <a:pt x="1268" y="1865"/>
                  </a:lnTo>
                  <a:lnTo>
                    <a:pt x="1272" y="1863"/>
                  </a:lnTo>
                  <a:lnTo>
                    <a:pt x="1276" y="1859"/>
                  </a:lnTo>
                  <a:lnTo>
                    <a:pt x="1276" y="1851"/>
                  </a:lnTo>
                  <a:lnTo>
                    <a:pt x="1276" y="1851"/>
                  </a:lnTo>
                  <a:lnTo>
                    <a:pt x="1276" y="1827"/>
                  </a:lnTo>
                  <a:lnTo>
                    <a:pt x="1276" y="1803"/>
                  </a:lnTo>
                  <a:lnTo>
                    <a:pt x="1276" y="18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11">
              <a:extLst>
                <a:ext uri="{FF2B5EF4-FFF2-40B4-BE49-F238E27FC236}">
                  <a16:creationId xmlns:a16="http://schemas.microsoft.com/office/drawing/2014/main" id="{590BF9FA-B36E-4C3A-9EC9-CA84D0E35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7" y="1193"/>
              <a:ext cx="720" cy="598"/>
            </a:xfrm>
            <a:custGeom>
              <a:avLst/>
              <a:gdLst>
                <a:gd name="T0" fmla="*/ 593 w 720"/>
                <a:gd name="T1" fmla="*/ 58 h 598"/>
                <a:gd name="T2" fmla="*/ 455 w 720"/>
                <a:gd name="T3" fmla="*/ 56 h 598"/>
                <a:gd name="T4" fmla="*/ 318 w 720"/>
                <a:gd name="T5" fmla="*/ 76 h 598"/>
                <a:gd name="T6" fmla="*/ 252 w 720"/>
                <a:gd name="T7" fmla="*/ 98 h 598"/>
                <a:gd name="T8" fmla="*/ 195 w 720"/>
                <a:gd name="T9" fmla="*/ 128 h 598"/>
                <a:gd name="T10" fmla="*/ 145 w 720"/>
                <a:gd name="T11" fmla="*/ 165 h 598"/>
                <a:gd name="T12" fmla="*/ 105 w 720"/>
                <a:gd name="T13" fmla="*/ 211 h 598"/>
                <a:gd name="T14" fmla="*/ 77 w 720"/>
                <a:gd name="T15" fmla="*/ 267 h 598"/>
                <a:gd name="T16" fmla="*/ 59 w 720"/>
                <a:gd name="T17" fmla="*/ 333 h 598"/>
                <a:gd name="T18" fmla="*/ 53 w 720"/>
                <a:gd name="T19" fmla="*/ 389 h 598"/>
                <a:gd name="T20" fmla="*/ 61 w 720"/>
                <a:gd name="T21" fmla="*/ 470 h 598"/>
                <a:gd name="T22" fmla="*/ 85 w 720"/>
                <a:gd name="T23" fmla="*/ 550 h 598"/>
                <a:gd name="T24" fmla="*/ 89 w 720"/>
                <a:gd name="T25" fmla="*/ 558 h 598"/>
                <a:gd name="T26" fmla="*/ 87 w 720"/>
                <a:gd name="T27" fmla="*/ 588 h 598"/>
                <a:gd name="T28" fmla="*/ 71 w 720"/>
                <a:gd name="T29" fmla="*/ 598 h 598"/>
                <a:gd name="T30" fmla="*/ 53 w 720"/>
                <a:gd name="T31" fmla="*/ 596 h 598"/>
                <a:gd name="T32" fmla="*/ 39 w 720"/>
                <a:gd name="T33" fmla="*/ 578 h 598"/>
                <a:gd name="T34" fmla="*/ 8 w 720"/>
                <a:gd name="T35" fmla="*/ 472 h 598"/>
                <a:gd name="T36" fmla="*/ 0 w 720"/>
                <a:gd name="T37" fmla="*/ 410 h 598"/>
                <a:gd name="T38" fmla="*/ 4 w 720"/>
                <a:gd name="T39" fmla="*/ 339 h 598"/>
                <a:gd name="T40" fmla="*/ 17 w 720"/>
                <a:gd name="T41" fmla="*/ 273 h 598"/>
                <a:gd name="T42" fmla="*/ 43 w 720"/>
                <a:gd name="T43" fmla="*/ 211 h 598"/>
                <a:gd name="T44" fmla="*/ 83 w 720"/>
                <a:gd name="T45" fmla="*/ 153 h 598"/>
                <a:gd name="T46" fmla="*/ 135 w 720"/>
                <a:gd name="T47" fmla="*/ 102 h 598"/>
                <a:gd name="T48" fmla="*/ 183 w 720"/>
                <a:gd name="T49" fmla="*/ 70 h 598"/>
                <a:gd name="T50" fmla="*/ 260 w 720"/>
                <a:gd name="T51" fmla="*/ 36 h 598"/>
                <a:gd name="T52" fmla="*/ 344 w 720"/>
                <a:gd name="T53" fmla="*/ 14 h 598"/>
                <a:gd name="T54" fmla="*/ 432 w 720"/>
                <a:gd name="T55" fmla="*/ 4 h 598"/>
                <a:gd name="T56" fmla="*/ 561 w 720"/>
                <a:gd name="T57" fmla="*/ 2 h 598"/>
                <a:gd name="T58" fmla="*/ 690 w 720"/>
                <a:gd name="T59" fmla="*/ 14 h 598"/>
                <a:gd name="T60" fmla="*/ 706 w 720"/>
                <a:gd name="T61" fmla="*/ 20 h 598"/>
                <a:gd name="T62" fmla="*/ 718 w 720"/>
                <a:gd name="T63" fmla="*/ 32 h 598"/>
                <a:gd name="T64" fmla="*/ 716 w 720"/>
                <a:gd name="T65" fmla="*/ 58 h 598"/>
                <a:gd name="T66" fmla="*/ 688 w 720"/>
                <a:gd name="T67" fmla="*/ 92 h 598"/>
                <a:gd name="T68" fmla="*/ 655 w 720"/>
                <a:gd name="T69" fmla="*/ 141 h 598"/>
                <a:gd name="T70" fmla="*/ 643 w 720"/>
                <a:gd name="T71" fmla="*/ 179 h 598"/>
                <a:gd name="T72" fmla="*/ 641 w 720"/>
                <a:gd name="T73" fmla="*/ 221 h 598"/>
                <a:gd name="T74" fmla="*/ 643 w 720"/>
                <a:gd name="T75" fmla="*/ 275 h 598"/>
                <a:gd name="T76" fmla="*/ 633 w 720"/>
                <a:gd name="T77" fmla="*/ 357 h 598"/>
                <a:gd name="T78" fmla="*/ 613 w 720"/>
                <a:gd name="T79" fmla="*/ 434 h 598"/>
                <a:gd name="T80" fmla="*/ 607 w 720"/>
                <a:gd name="T81" fmla="*/ 446 h 598"/>
                <a:gd name="T82" fmla="*/ 595 w 720"/>
                <a:gd name="T83" fmla="*/ 448 h 598"/>
                <a:gd name="T84" fmla="*/ 555 w 720"/>
                <a:gd name="T85" fmla="*/ 442 h 598"/>
                <a:gd name="T86" fmla="*/ 557 w 720"/>
                <a:gd name="T87" fmla="*/ 430 h 598"/>
                <a:gd name="T88" fmla="*/ 575 w 720"/>
                <a:gd name="T89" fmla="*/ 373 h 598"/>
                <a:gd name="T90" fmla="*/ 587 w 720"/>
                <a:gd name="T91" fmla="*/ 285 h 598"/>
                <a:gd name="T92" fmla="*/ 587 w 720"/>
                <a:gd name="T93" fmla="*/ 195 h 598"/>
                <a:gd name="T94" fmla="*/ 591 w 720"/>
                <a:gd name="T95" fmla="*/ 157 h 598"/>
                <a:gd name="T96" fmla="*/ 605 w 720"/>
                <a:gd name="T97" fmla="*/ 122 h 598"/>
                <a:gd name="T98" fmla="*/ 641 w 720"/>
                <a:gd name="T99" fmla="*/ 62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20" h="598">
                  <a:moveTo>
                    <a:pt x="641" y="62"/>
                  </a:moveTo>
                  <a:lnTo>
                    <a:pt x="641" y="62"/>
                  </a:lnTo>
                  <a:lnTo>
                    <a:pt x="593" y="58"/>
                  </a:lnTo>
                  <a:lnTo>
                    <a:pt x="547" y="56"/>
                  </a:lnTo>
                  <a:lnTo>
                    <a:pt x="501" y="56"/>
                  </a:lnTo>
                  <a:lnTo>
                    <a:pt x="455" y="56"/>
                  </a:lnTo>
                  <a:lnTo>
                    <a:pt x="410" y="60"/>
                  </a:lnTo>
                  <a:lnTo>
                    <a:pt x="364" y="66"/>
                  </a:lnTo>
                  <a:lnTo>
                    <a:pt x="318" y="76"/>
                  </a:lnTo>
                  <a:lnTo>
                    <a:pt x="274" y="90"/>
                  </a:lnTo>
                  <a:lnTo>
                    <a:pt x="274" y="90"/>
                  </a:lnTo>
                  <a:lnTo>
                    <a:pt x="252" y="98"/>
                  </a:lnTo>
                  <a:lnTo>
                    <a:pt x="233" y="106"/>
                  </a:lnTo>
                  <a:lnTo>
                    <a:pt x="213" y="116"/>
                  </a:lnTo>
                  <a:lnTo>
                    <a:pt x="195" y="128"/>
                  </a:lnTo>
                  <a:lnTo>
                    <a:pt x="177" y="137"/>
                  </a:lnTo>
                  <a:lnTo>
                    <a:pt x="161" y="151"/>
                  </a:lnTo>
                  <a:lnTo>
                    <a:pt x="145" y="165"/>
                  </a:lnTo>
                  <a:lnTo>
                    <a:pt x="131" y="179"/>
                  </a:lnTo>
                  <a:lnTo>
                    <a:pt x="117" y="195"/>
                  </a:lnTo>
                  <a:lnTo>
                    <a:pt x="105" y="211"/>
                  </a:lnTo>
                  <a:lnTo>
                    <a:pt x="95" y="229"/>
                  </a:lnTo>
                  <a:lnTo>
                    <a:pt x="85" y="249"/>
                  </a:lnTo>
                  <a:lnTo>
                    <a:pt x="77" y="267"/>
                  </a:lnTo>
                  <a:lnTo>
                    <a:pt x="69" y="289"/>
                  </a:lnTo>
                  <a:lnTo>
                    <a:pt x="63" y="311"/>
                  </a:lnTo>
                  <a:lnTo>
                    <a:pt x="59" y="333"/>
                  </a:lnTo>
                  <a:lnTo>
                    <a:pt x="59" y="333"/>
                  </a:lnTo>
                  <a:lnTo>
                    <a:pt x="55" y="361"/>
                  </a:lnTo>
                  <a:lnTo>
                    <a:pt x="53" y="389"/>
                  </a:lnTo>
                  <a:lnTo>
                    <a:pt x="53" y="416"/>
                  </a:lnTo>
                  <a:lnTo>
                    <a:pt x="57" y="442"/>
                  </a:lnTo>
                  <a:lnTo>
                    <a:pt x="61" y="470"/>
                  </a:lnTo>
                  <a:lnTo>
                    <a:pt x="67" y="496"/>
                  </a:lnTo>
                  <a:lnTo>
                    <a:pt x="75" y="524"/>
                  </a:lnTo>
                  <a:lnTo>
                    <a:pt x="85" y="550"/>
                  </a:lnTo>
                  <a:lnTo>
                    <a:pt x="85" y="550"/>
                  </a:lnTo>
                  <a:lnTo>
                    <a:pt x="89" y="558"/>
                  </a:lnTo>
                  <a:lnTo>
                    <a:pt x="89" y="558"/>
                  </a:lnTo>
                  <a:lnTo>
                    <a:pt x="93" y="570"/>
                  </a:lnTo>
                  <a:lnTo>
                    <a:pt x="91" y="580"/>
                  </a:lnTo>
                  <a:lnTo>
                    <a:pt x="87" y="588"/>
                  </a:lnTo>
                  <a:lnTo>
                    <a:pt x="77" y="596"/>
                  </a:lnTo>
                  <a:lnTo>
                    <a:pt x="77" y="596"/>
                  </a:lnTo>
                  <a:lnTo>
                    <a:pt x="71" y="598"/>
                  </a:lnTo>
                  <a:lnTo>
                    <a:pt x="65" y="598"/>
                  </a:lnTo>
                  <a:lnTo>
                    <a:pt x="59" y="598"/>
                  </a:lnTo>
                  <a:lnTo>
                    <a:pt x="53" y="596"/>
                  </a:lnTo>
                  <a:lnTo>
                    <a:pt x="45" y="590"/>
                  </a:lnTo>
                  <a:lnTo>
                    <a:pt x="39" y="578"/>
                  </a:lnTo>
                  <a:lnTo>
                    <a:pt x="39" y="578"/>
                  </a:lnTo>
                  <a:lnTo>
                    <a:pt x="25" y="544"/>
                  </a:lnTo>
                  <a:lnTo>
                    <a:pt x="16" y="508"/>
                  </a:lnTo>
                  <a:lnTo>
                    <a:pt x="8" y="472"/>
                  </a:lnTo>
                  <a:lnTo>
                    <a:pt x="2" y="434"/>
                  </a:lnTo>
                  <a:lnTo>
                    <a:pt x="2" y="434"/>
                  </a:lnTo>
                  <a:lnTo>
                    <a:pt x="0" y="410"/>
                  </a:lnTo>
                  <a:lnTo>
                    <a:pt x="0" y="387"/>
                  </a:lnTo>
                  <a:lnTo>
                    <a:pt x="2" y="363"/>
                  </a:lnTo>
                  <a:lnTo>
                    <a:pt x="4" y="339"/>
                  </a:lnTo>
                  <a:lnTo>
                    <a:pt x="6" y="317"/>
                  </a:lnTo>
                  <a:lnTo>
                    <a:pt x="12" y="295"/>
                  </a:lnTo>
                  <a:lnTo>
                    <a:pt x="17" y="273"/>
                  </a:lnTo>
                  <a:lnTo>
                    <a:pt x="23" y="251"/>
                  </a:lnTo>
                  <a:lnTo>
                    <a:pt x="33" y="231"/>
                  </a:lnTo>
                  <a:lnTo>
                    <a:pt x="43" y="211"/>
                  </a:lnTo>
                  <a:lnTo>
                    <a:pt x="55" y="191"/>
                  </a:lnTo>
                  <a:lnTo>
                    <a:pt x="67" y="171"/>
                  </a:lnTo>
                  <a:lnTo>
                    <a:pt x="83" y="153"/>
                  </a:lnTo>
                  <a:lnTo>
                    <a:pt x="99" y="135"/>
                  </a:lnTo>
                  <a:lnTo>
                    <a:pt x="115" y="120"/>
                  </a:lnTo>
                  <a:lnTo>
                    <a:pt x="135" y="102"/>
                  </a:lnTo>
                  <a:lnTo>
                    <a:pt x="135" y="102"/>
                  </a:lnTo>
                  <a:lnTo>
                    <a:pt x="159" y="86"/>
                  </a:lnTo>
                  <a:lnTo>
                    <a:pt x="183" y="70"/>
                  </a:lnTo>
                  <a:lnTo>
                    <a:pt x="209" y="56"/>
                  </a:lnTo>
                  <a:lnTo>
                    <a:pt x="234" y="46"/>
                  </a:lnTo>
                  <a:lnTo>
                    <a:pt x="260" y="36"/>
                  </a:lnTo>
                  <a:lnTo>
                    <a:pt x="288" y="28"/>
                  </a:lnTo>
                  <a:lnTo>
                    <a:pt x="316" y="20"/>
                  </a:lnTo>
                  <a:lnTo>
                    <a:pt x="344" y="14"/>
                  </a:lnTo>
                  <a:lnTo>
                    <a:pt x="344" y="14"/>
                  </a:lnTo>
                  <a:lnTo>
                    <a:pt x="388" y="8"/>
                  </a:lnTo>
                  <a:lnTo>
                    <a:pt x="432" y="4"/>
                  </a:lnTo>
                  <a:lnTo>
                    <a:pt x="473" y="0"/>
                  </a:lnTo>
                  <a:lnTo>
                    <a:pt x="517" y="0"/>
                  </a:lnTo>
                  <a:lnTo>
                    <a:pt x="561" y="2"/>
                  </a:lnTo>
                  <a:lnTo>
                    <a:pt x="603" y="4"/>
                  </a:lnTo>
                  <a:lnTo>
                    <a:pt x="647" y="10"/>
                  </a:lnTo>
                  <a:lnTo>
                    <a:pt x="690" y="14"/>
                  </a:lnTo>
                  <a:lnTo>
                    <a:pt x="690" y="14"/>
                  </a:lnTo>
                  <a:lnTo>
                    <a:pt x="698" y="16"/>
                  </a:lnTo>
                  <a:lnTo>
                    <a:pt x="706" y="20"/>
                  </a:lnTo>
                  <a:lnTo>
                    <a:pt x="714" y="24"/>
                  </a:lnTo>
                  <a:lnTo>
                    <a:pt x="718" y="32"/>
                  </a:lnTo>
                  <a:lnTo>
                    <a:pt x="718" y="32"/>
                  </a:lnTo>
                  <a:lnTo>
                    <a:pt x="720" y="42"/>
                  </a:lnTo>
                  <a:lnTo>
                    <a:pt x="718" y="50"/>
                  </a:lnTo>
                  <a:lnTo>
                    <a:pt x="716" y="58"/>
                  </a:lnTo>
                  <a:lnTo>
                    <a:pt x="710" y="66"/>
                  </a:lnTo>
                  <a:lnTo>
                    <a:pt x="710" y="66"/>
                  </a:lnTo>
                  <a:lnTo>
                    <a:pt x="688" y="92"/>
                  </a:lnTo>
                  <a:lnTo>
                    <a:pt x="668" y="118"/>
                  </a:lnTo>
                  <a:lnTo>
                    <a:pt x="668" y="118"/>
                  </a:lnTo>
                  <a:lnTo>
                    <a:pt x="655" y="141"/>
                  </a:lnTo>
                  <a:lnTo>
                    <a:pt x="651" y="153"/>
                  </a:lnTo>
                  <a:lnTo>
                    <a:pt x="647" y="165"/>
                  </a:lnTo>
                  <a:lnTo>
                    <a:pt x="643" y="179"/>
                  </a:lnTo>
                  <a:lnTo>
                    <a:pt x="641" y="193"/>
                  </a:lnTo>
                  <a:lnTo>
                    <a:pt x="641" y="207"/>
                  </a:lnTo>
                  <a:lnTo>
                    <a:pt x="641" y="221"/>
                  </a:lnTo>
                  <a:lnTo>
                    <a:pt x="641" y="221"/>
                  </a:lnTo>
                  <a:lnTo>
                    <a:pt x="643" y="249"/>
                  </a:lnTo>
                  <a:lnTo>
                    <a:pt x="643" y="275"/>
                  </a:lnTo>
                  <a:lnTo>
                    <a:pt x="641" y="303"/>
                  </a:lnTo>
                  <a:lnTo>
                    <a:pt x="639" y="329"/>
                  </a:lnTo>
                  <a:lnTo>
                    <a:pt x="633" y="357"/>
                  </a:lnTo>
                  <a:lnTo>
                    <a:pt x="629" y="383"/>
                  </a:lnTo>
                  <a:lnTo>
                    <a:pt x="621" y="408"/>
                  </a:lnTo>
                  <a:lnTo>
                    <a:pt x="613" y="434"/>
                  </a:lnTo>
                  <a:lnTo>
                    <a:pt x="613" y="434"/>
                  </a:lnTo>
                  <a:lnTo>
                    <a:pt x="611" y="440"/>
                  </a:lnTo>
                  <a:lnTo>
                    <a:pt x="607" y="446"/>
                  </a:lnTo>
                  <a:lnTo>
                    <a:pt x="603" y="448"/>
                  </a:lnTo>
                  <a:lnTo>
                    <a:pt x="595" y="448"/>
                  </a:lnTo>
                  <a:lnTo>
                    <a:pt x="595" y="448"/>
                  </a:lnTo>
                  <a:lnTo>
                    <a:pt x="575" y="448"/>
                  </a:lnTo>
                  <a:lnTo>
                    <a:pt x="565" y="446"/>
                  </a:lnTo>
                  <a:lnTo>
                    <a:pt x="555" y="442"/>
                  </a:lnTo>
                  <a:lnTo>
                    <a:pt x="555" y="442"/>
                  </a:lnTo>
                  <a:lnTo>
                    <a:pt x="555" y="436"/>
                  </a:lnTo>
                  <a:lnTo>
                    <a:pt x="557" y="430"/>
                  </a:lnTo>
                  <a:lnTo>
                    <a:pt x="557" y="430"/>
                  </a:lnTo>
                  <a:lnTo>
                    <a:pt x="567" y="401"/>
                  </a:lnTo>
                  <a:lnTo>
                    <a:pt x="575" y="373"/>
                  </a:lnTo>
                  <a:lnTo>
                    <a:pt x="581" y="343"/>
                  </a:lnTo>
                  <a:lnTo>
                    <a:pt x="585" y="315"/>
                  </a:lnTo>
                  <a:lnTo>
                    <a:pt x="587" y="285"/>
                  </a:lnTo>
                  <a:lnTo>
                    <a:pt x="589" y="255"/>
                  </a:lnTo>
                  <a:lnTo>
                    <a:pt x="589" y="225"/>
                  </a:lnTo>
                  <a:lnTo>
                    <a:pt x="587" y="195"/>
                  </a:lnTo>
                  <a:lnTo>
                    <a:pt x="587" y="195"/>
                  </a:lnTo>
                  <a:lnTo>
                    <a:pt x="587" y="175"/>
                  </a:lnTo>
                  <a:lnTo>
                    <a:pt x="591" y="157"/>
                  </a:lnTo>
                  <a:lnTo>
                    <a:pt x="597" y="137"/>
                  </a:lnTo>
                  <a:lnTo>
                    <a:pt x="605" y="122"/>
                  </a:lnTo>
                  <a:lnTo>
                    <a:pt x="605" y="122"/>
                  </a:lnTo>
                  <a:lnTo>
                    <a:pt x="621" y="92"/>
                  </a:lnTo>
                  <a:lnTo>
                    <a:pt x="641" y="62"/>
                  </a:lnTo>
                  <a:lnTo>
                    <a:pt x="641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12">
              <a:extLst>
                <a:ext uri="{FF2B5EF4-FFF2-40B4-BE49-F238E27FC236}">
                  <a16:creationId xmlns:a16="http://schemas.microsoft.com/office/drawing/2014/main" id="{3499B730-50D2-4281-959D-65619DB54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" y="2634"/>
              <a:ext cx="121" cy="123"/>
            </a:xfrm>
            <a:custGeom>
              <a:avLst/>
              <a:gdLst>
                <a:gd name="T0" fmla="*/ 0 w 121"/>
                <a:gd name="T1" fmla="*/ 57 h 123"/>
                <a:gd name="T2" fmla="*/ 0 w 121"/>
                <a:gd name="T3" fmla="*/ 57 h 123"/>
                <a:gd name="T4" fmla="*/ 0 w 121"/>
                <a:gd name="T5" fmla="*/ 32 h 123"/>
                <a:gd name="T6" fmla="*/ 0 w 121"/>
                <a:gd name="T7" fmla="*/ 32 h 123"/>
                <a:gd name="T8" fmla="*/ 2 w 121"/>
                <a:gd name="T9" fmla="*/ 24 h 123"/>
                <a:gd name="T10" fmla="*/ 6 w 121"/>
                <a:gd name="T11" fmla="*/ 16 h 123"/>
                <a:gd name="T12" fmla="*/ 6 w 121"/>
                <a:gd name="T13" fmla="*/ 16 h 123"/>
                <a:gd name="T14" fmla="*/ 12 w 121"/>
                <a:gd name="T15" fmla="*/ 12 h 123"/>
                <a:gd name="T16" fmla="*/ 22 w 121"/>
                <a:gd name="T17" fmla="*/ 8 h 123"/>
                <a:gd name="T18" fmla="*/ 48 w 121"/>
                <a:gd name="T19" fmla="*/ 2 h 123"/>
                <a:gd name="T20" fmla="*/ 62 w 121"/>
                <a:gd name="T21" fmla="*/ 0 h 123"/>
                <a:gd name="T22" fmla="*/ 76 w 121"/>
                <a:gd name="T23" fmla="*/ 0 h 123"/>
                <a:gd name="T24" fmla="*/ 88 w 121"/>
                <a:gd name="T25" fmla="*/ 0 h 123"/>
                <a:gd name="T26" fmla="*/ 95 w 121"/>
                <a:gd name="T27" fmla="*/ 4 h 123"/>
                <a:gd name="T28" fmla="*/ 95 w 121"/>
                <a:gd name="T29" fmla="*/ 4 h 123"/>
                <a:gd name="T30" fmla="*/ 101 w 121"/>
                <a:gd name="T31" fmla="*/ 8 h 123"/>
                <a:gd name="T32" fmla="*/ 107 w 121"/>
                <a:gd name="T33" fmla="*/ 12 h 123"/>
                <a:gd name="T34" fmla="*/ 115 w 121"/>
                <a:gd name="T35" fmla="*/ 24 h 123"/>
                <a:gd name="T36" fmla="*/ 119 w 121"/>
                <a:gd name="T37" fmla="*/ 36 h 123"/>
                <a:gd name="T38" fmla="*/ 121 w 121"/>
                <a:gd name="T39" fmla="*/ 51 h 123"/>
                <a:gd name="T40" fmla="*/ 121 w 121"/>
                <a:gd name="T41" fmla="*/ 51 h 123"/>
                <a:gd name="T42" fmla="*/ 119 w 121"/>
                <a:gd name="T43" fmla="*/ 77 h 123"/>
                <a:gd name="T44" fmla="*/ 119 w 121"/>
                <a:gd name="T45" fmla="*/ 77 h 123"/>
                <a:gd name="T46" fmla="*/ 117 w 121"/>
                <a:gd name="T47" fmla="*/ 93 h 123"/>
                <a:gd name="T48" fmla="*/ 115 w 121"/>
                <a:gd name="T49" fmla="*/ 101 h 123"/>
                <a:gd name="T50" fmla="*/ 111 w 121"/>
                <a:gd name="T51" fmla="*/ 105 h 123"/>
                <a:gd name="T52" fmla="*/ 105 w 121"/>
                <a:gd name="T53" fmla="*/ 111 h 123"/>
                <a:gd name="T54" fmla="*/ 99 w 121"/>
                <a:gd name="T55" fmla="*/ 115 h 123"/>
                <a:gd name="T56" fmla="*/ 84 w 121"/>
                <a:gd name="T57" fmla="*/ 121 h 123"/>
                <a:gd name="T58" fmla="*/ 84 w 121"/>
                <a:gd name="T59" fmla="*/ 121 h 123"/>
                <a:gd name="T60" fmla="*/ 72 w 121"/>
                <a:gd name="T61" fmla="*/ 123 h 123"/>
                <a:gd name="T62" fmla="*/ 60 w 121"/>
                <a:gd name="T63" fmla="*/ 123 h 123"/>
                <a:gd name="T64" fmla="*/ 48 w 121"/>
                <a:gd name="T65" fmla="*/ 123 h 123"/>
                <a:gd name="T66" fmla="*/ 36 w 121"/>
                <a:gd name="T67" fmla="*/ 121 h 123"/>
                <a:gd name="T68" fmla="*/ 36 w 121"/>
                <a:gd name="T69" fmla="*/ 121 h 123"/>
                <a:gd name="T70" fmla="*/ 26 w 121"/>
                <a:gd name="T71" fmla="*/ 117 h 123"/>
                <a:gd name="T72" fmla="*/ 18 w 121"/>
                <a:gd name="T73" fmla="*/ 113 h 123"/>
                <a:gd name="T74" fmla="*/ 12 w 121"/>
                <a:gd name="T75" fmla="*/ 109 h 123"/>
                <a:gd name="T76" fmla="*/ 8 w 121"/>
                <a:gd name="T77" fmla="*/ 103 h 123"/>
                <a:gd name="T78" fmla="*/ 4 w 121"/>
                <a:gd name="T79" fmla="*/ 95 h 123"/>
                <a:gd name="T80" fmla="*/ 2 w 121"/>
                <a:gd name="T81" fmla="*/ 85 h 123"/>
                <a:gd name="T82" fmla="*/ 0 w 121"/>
                <a:gd name="T83" fmla="*/ 57 h 123"/>
                <a:gd name="T84" fmla="*/ 0 w 121"/>
                <a:gd name="T85" fmla="*/ 57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1" h="123">
                  <a:moveTo>
                    <a:pt x="0" y="57"/>
                  </a:moveTo>
                  <a:lnTo>
                    <a:pt x="0" y="57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" y="24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12" y="12"/>
                  </a:lnTo>
                  <a:lnTo>
                    <a:pt x="22" y="8"/>
                  </a:lnTo>
                  <a:lnTo>
                    <a:pt x="48" y="2"/>
                  </a:lnTo>
                  <a:lnTo>
                    <a:pt x="62" y="0"/>
                  </a:lnTo>
                  <a:lnTo>
                    <a:pt x="76" y="0"/>
                  </a:lnTo>
                  <a:lnTo>
                    <a:pt x="88" y="0"/>
                  </a:lnTo>
                  <a:lnTo>
                    <a:pt x="95" y="4"/>
                  </a:lnTo>
                  <a:lnTo>
                    <a:pt x="95" y="4"/>
                  </a:lnTo>
                  <a:lnTo>
                    <a:pt x="101" y="8"/>
                  </a:lnTo>
                  <a:lnTo>
                    <a:pt x="107" y="12"/>
                  </a:lnTo>
                  <a:lnTo>
                    <a:pt x="115" y="24"/>
                  </a:lnTo>
                  <a:lnTo>
                    <a:pt x="119" y="36"/>
                  </a:lnTo>
                  <a:lnTo>
                    <a:pt x="121" y="51"/>
                  </a:lnTo>
                  <a:lnTo>
                    <a:pt x="121" y="51"/>
                  </a:lnTo>
                  <a:lnTo>
                    <a:pt x="119" y="77"/>
                  </a:lnTo>
                  <a:lnTo>
                    <a:pt x="119" y="77"/>
                  </a:lnTo>
                  <a:lnTo>
                    <a:pt x="117" y="93"/>
                  </a:lnTo>
                  <a:lnTo>
                    <a:pt x="115" y="101"/>
                  </a:lnTo>
                  <a:lnTo>
                    <a:pt x="111" y="105"/>
                  </a:lnTo>
                  <a:lnTo>
                    <a:pt x="105" y="111"/>
                  </a:lnTo>
                  <a:lnTo>
                    <a:pt x="99" y="115"/>
                  </a:lnTo>
                  <a:lnTo>
                    <a:pt x="84" y="121"/>
                  </a:lnTo>
                  <a:lnTo>
                    <a:pt x="84" y="121"/>
                  </a:lnTo>
                  <a:lnTo>
                    <a:pt x="72" y="123"/>
                  </a:lnTo>
                  <a:lnTo>
                    <a:pt x="60" y="123"/>
                  </a:lnTo>
                  <a:lnTo>
                    <a:pt x="48" y="123"/>
                  </a:lnTo>
                  <a:lnTo>
                    <a:pt x="36" y="121"/>
                  </a:lnTo>
                  <a:lnTo>
                    <a:pt x="36" y="121"/>
                  </a:lnTo>
                  <a:lnTo>
                    <a:pt x="26" y="117"/>
                  </a:lnTo>
                  <a:lnTo>
                    <a:pt x="18" y="113"/>
                  </a:lnTo>
                  <a:lnTo>
                    <a:pt x="12" y="109"/>
                  </a:lnTo>
                  <a:lnTo>
                    <a:pt x="8" y="103"/>
                  </a:lnTo>
                  <a:lnTo>
                    <a:pt x="4" y="95"/>
                  </a:lnTo>
                  <a:lnTo>
                    <a:pt x="2" y="85"/>
                  </a:lnTo>
                  <a:lnTo>
                    <a:pt x="0" y="57"/>
                  </a:lnTo>
                  <a:lnTo>
                    <a:pt x="0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13">
              <a:extLst>
                <a:ext uri="{FF2B5EF4-FFF2-40B4-BE49-F238E27FC236}">
                  <a16:creationId xmlns:a16="http://schemas.microsoft.com/office/drawing/2014/main" id="{6E211D2D-1F3E-4023-901C-1FB8967050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" y="2052"/>
              <a:ext cx="121" cy="123"/>
            </a:xfrm>
            <a:custGeom>
              <a:avLst/>
              <a:gdLst>
                <a:gd name="T0" fmla="*/ 62 w 121"/>
                <a:gd name="T1" fmla="*/ 0 h 123"/>
                <a:gd name="T2" fmla="*/ 62 w 121"/>
                <a:gd name="T3" fmla="*/ 0 h 123"/>
                <a:gd name="T4" fmla="*/ 74 w 121"/>
                <a:gd name="T5" fmla="*/ 0 h 123"/>
                <a:gd name="T6" fmla="*/ 90 w 121"/>
                <a:gd name="T7" fmla="*/ 0 h 123"/>
                <a:gd name="T8" fmla="*/ 95 w 121"/>
                <a:gd name="T9" fmla="*/ 2 h 123"/>
                <a:gd name="T10" fmla="*/ 101 w 121"/>
                <a:gd name="T11" fmla="*/ 4 h 123"/>
                <a:gd name="T12" fmla="*/ 107 w 121"/>
                <a:gd name="T13" fmla="*/ 10 h 123"/>
                <a:gd name="T14" fmla="*/ 113 w 121"/>
                <a:gd name="T15" fmla="*/ 18 h 123"/>
                <a:gd name="T16" fmla="*/ 113 w 121"/>
                <a:gd name="T17" fmla="*/ 18 h 123"/>
                <a:gd name="T18" fmla="*/ 117 w 121"/>
                <a:gd name="T19" fmla="*/ 28 h 123"/>
                <a:gd name="T20" fmla="*/ 119 w 121"/>
                <a:gd name="T21" fmla="*/ 38 h 123"/>
                <a:gd name="T22" fmla="*/ 121 w 121"/>
                <a:gd name="T23" fmla="*/ 58 h 123"/>
                <a:gd name="T24" fmla="*/ 119 w 121"/>
                <a:gd name="T25" fmla="*/ 78 h 123"/>
                <a:gd name="T26" fmla="*/ 115 w 121"/>
                <a:gd name="T27" fmla="*/ 95 h 123"/>
                <a:gd name="T28" fmla="*/ 115 w 121"/>
                <a:gd name="T29" fmla="*/ 95 h 123"/>
                <a:gd name="T30" fmla="*/ 111 w 121"/>
                <a:gd name="T31" fmla="*/ 103 h 123"/>
                <a:gd name="T32" fmla="*/ 103 w 121"/>
                <a:gd name="T33" fmla="*/ 109 h 123"/>
                <a:gd name="T34" fmla="*/ 95 w 121"/>
                <a:gd name="T35" fmla="*/ 115 h 123"/>
                <a:gd name="T36" fmla="*/ 86 w 121"/>
                <a:gd name="T37" fmla="*/ 119 h 123"/>
                <a:gd name="T38" fmla="*/ 74 w 121"/>
                <a:gd name="T39" fmla="*/ 121 h 123"/>
                <a:gd name="T40" fmla="*/ 62 w 121"/>
                <a:gd name="T41" fmla="*/ 123 h 123"/>
                <a:gd name="T42" fmla="*/ 50 w 121"/>
                <a:gd name="T43" fmla="*/ 121 h 123"/>
                <a:gd name="T44" fmla="*/ 36 w 121"/>
                <a:gd name="T45" fmla="*/ 119 h 123"/>
                <a:gd name="T46" fmla="*/ 36 w 121"/>
                <a:gd name="T47" fmla="*/ 119 h 123"/>
                <a:gd name="T48" fmla="*/ 28 w 121"/>
                <a:gd name="T49" fmla="*/ 117 h 123"/>
                <a:gd name="T50" fmla="*/ 22 w 121"/>
                <a:gd name="T51" fmla="*/ 113 h 123"/>
                <a:gd name="T52" fmla="*/ 16 w 121"/>
                <a:gd name="T53" fmla="*/ 109 h 123"/>
                <a:gd name="T54" fmla="*/ 10 w 121"/>
                <a:gd name="T55" fmla="*/ 103 h 123"/>
                <a:gd name="T56" fmla="*/ 6 w 121"/>
                <a:gd name="T57" fmla="*/ 97 h 123"/>
                <a:gd name="T58" fmla="*/ 4 w 121"/>
                <a:gd name="T59" fmla="*/ 89 h 123"/>
                <a:gd name="T60" fmla="*/ 2 w 121"/>
                <a:gd name="T61" fmla="*/ 82 h 123"/>
                <a:gd name="T62" fmla="*/ 0 w 121"/>
                <a:gd name="T63" fmla="*/ 74 h 123"/>
                <a:gd name="T64" fmla="*/ 0 w 121"/>
                <a:gd name="T65" fmla="*/ 74 h 123"/>
                <a:gd name="T66" fmla="*/ 0 w 121"/>
                <a:gd name="T67" fmla="*/ 38 h 123"/>
                <a:gd name="T68" fmla="*/ 0 w 121"/>
                <a:gd name="T69" fmla="*/ 38 h 123"/>
                <a:gd name="T70" fmla="*/ 2 w 121"/>
                <a:gd name="T71" fmla="*/ 20 h 123"/>
                <a:gd name="T72" fmla="*/ 6 w 121"/>
                <a:gd name="T73" fmla="*/ 14 h 123"/>
                <a:gd name="T74" fmla="*/ 10 w 121"/>
                <a:gd name="T75" fmla="*/ 8 h 123"/>
                <a:gd name="T76" fmla="*/ 14 w 121"/>
                <a:gd name="T77" fmla="*/ 6 h 123"/>
                <a:gd name="T78" fmla="*/ 20 w 121"/>
                <a:gd name="T79" fmla="*/ 2 h 123"/>
                <a:gd name="T80" fmla="*/ 38 w 121"/>
                <a:gd name="T81" fmla="*/ 0 h 123"/>
                <a:gd name="T82" fmla="*/ 38 w 121"/>
                <a:gd name="T83" fmla="*/ 0 h 123"/>
                <a:gd name="T84" fmla="*/ 62 w 121"/>
                <a:gd name="T85" fmla="*/ 0 h 123"/>
                <a:gd name="T86" fmla="*/ 62 w 121"/>
                <a:gd name="T87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1" h="123">
                  <a:moveTo>
                    <a:pt x="62" y="0"/>
                  </a:moveTo>
                  <a:lnTo>
                    <a:pt x="62" y="0"/>
                  </a:lnTo>
                  <a:lnTo>
                    <a:pt x="74" y="0"/>
                  </a:lnTo>
                  <a:lnTo>
                    <a:pt x="90" y="0"/>
                  </a:lnTo>
                  <a:lnTo>
                    <a:pt x="95" y="2"/>
                  </a:lnTo>
                  <a:lnTo>
                    <a:pt x="101" y="4"/>
                  </a:lnTo>
                  <a:lnTo>
                    <a:pt x="107" y="10"/>
                  </a:lnTo>
                  <a:lnTo>
                    <a:pt x="113" y="18"/>
                  </a:lnTo>
                  <a:lnTo>
                    <a:pt x="113" y="18"/>
                  </a:lnTo>
                  <a:lnTo>
                    <a:pt x="117" y="28"/>
                  </a:lnTo>
                  <a:lnTo>
                    <a:pt x="119" y="38"/>
                  </a:lnTo>
                  <a:lnTo>
                    <a:pt x="121" y="58"/>
                  </a:lnTo>
                  <a:lnTo>
                    <a:pt x="119" y="78"/>
                  </a:lnTo>
                  <a:lnTo>
                    <a:pt x="115" y="95"/>
                  </a:lnTo>
                  <a:lnTo>
                    <a:pt x="115" y="95"/>
                  </a:lnTo>
                  <a:lnTo>
                    <a:pt x="111" y="103"/>
                  </a:lnTo>
                  <a:lnTo>
                    <a:pt x="103" y="109"/>
                  </a:lnTo>
                  <a:lnTo>
                    <a:pt x="95" y="115"/>
                  </a:lnTo>
                  <a:lnTo>
                    <a:pt x="86" y="119"/>
                  </a:lnTo>
                  <a:lnTo>
                    <a:pt x="74" y="121"/>
                  </a:lnTo>
                  <a:lnTo>
                    <a:pt x="62" y="123"/>
                  </a:lnTo>
                  <a:lnTo>
                    <a:pt x="50" y="121"/>
                  </a:lnTo>
                  <a:lnTo>
                    <a:pt x="36" y="119"/>
                  </a:lnTo>
                  <a:lnTo>
                    <a:pt x="36" y="119"/>
                  </a:lnTo>
                  <a:lnTo>
                    <a:pt x="28" y="117"/>
                  </a:lnTo>
                  <a:lnTo>
                    <a:pt x="22" y="113"/>
                  </a:lnTo>
                  <a:lnTo>
                    <a:pt x="16" y="109"/>
                  </a:lnTo>
                  <a:lnTo>
                    <a:pt x="10" y="103"/>
                  </a:lnTo>
                  <a:lnTo>
                    <a:pt x="6" y="97"/>
                  </a:lnTo>
                  <a:lnTo>
                    <a:pt x="4" y="89"/>
                  </a:lnTo>
                  <a:lnTo>
                    <a:pt x="2" y="8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0" y="8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62" y="0"/>
                  </a:lnTo>
                  <a:lnTo>
                    <a:pt x="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14">
              <a:extLst>
                <a:ext uri="{FF2B5EF4-FFF2-40B4-BE49-F238E27FC236}">
                  <a16:creationId xmlns:a16="http://schemas.microsoft.com/office/drawing/2014/main" id="{F1E4056D-9A3E-42BE-B29D-E9660E9D1D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" y="2440"/>
              <a:ext cx="121" cy="120"/>
            </a:xfrm>
            <a:custGeom>
              <a:avLst/>
              <a:gdLst>
                <a:gd name="T0" fmla="*/ 0 w 121"/>
                <a:gd name="T1" fmla="*/ 58 h 120"/>
                <a:gd name="T2" fmla="*/ 0 w 121"/>
                <a:gd name="T3" fmla="*/ 58 h 120"/>
                <a:gd name="T4" fmla="*/ 0 w 121"/>
                <a:gd name="T5" fmla="*/ 30 h 120"/>
                <a:gd name="T6" fmla="*/ 0 w 121"/>
                <a:gd name="T7" fmla="*/ 30 h 120"/>
                <a:gd name="T8" fmla="*/ 4 w 121"/>
                <a:gd name="T9" fmla="*/ 18 h 120"/>
                <a:gd name="T10" fmla="*/ 10 w 121"/>
                <a:gd name="T11" fmla="*/ 8 h 120"/>
                <a:gd name="T12" fmla="*/ 20 w 121"/>
                <a:gd name="T13" fmla="*/ 4 h 120"/>
                <a:gd name="T14" fmla="*/ 32 w 121"/>
                <a:gd name="T15" fmla="*/ 2 h 120"/>
                <a:gd name="T16" fmla="*/ 32 w 121"/>
                <a:gd name="T17" fmla="*/ 2 h 120"/>
                <a:gd name="T18" fmla="*/ 54 w 121"/>
                <a:gd name="T19" fmla="*/ 2 h 120"/>
                <a:gd name="T20" fmla="*/ 76 w 121"/>
                <a:gd name="T21" fmla="*/ 0 h 120"/>
                <a:gd name="T22" fmla="*/ 76 w 121"/>
                <a:gd name="T23" fmla="*/ 0 h 120"/>
                <a:gd name="T24" fmla="*/ 90 w 121"/>
                <a:gd name="T25" fmla="*/ 0 h 120"/>
                <a:gd name="T26" fmla="*/ 95 w 121"/>
                <a:gd name="T27" fmla="*/ 2 h 120"/>
                <a:gd name="T28" fmla="*/ 101 w 121"/>
                <a:gd name="T29" fmla="*/ 6 h 120"/>
                <a:gd name="T30" fmla="*/ 107 w 121"/>
                <a:gd name="T31" fmla="*/ 10 h 120"/>
                <a:gd name="T32" fmla="*/ 111 w 121"/>
                <a:gd name="T33" fmla="*/ 16 h 120"/>
                <a:gd name="T34" fmla="*/ 115 w 121"/>
                <a:gd name="T35" fmla="*/ 22 h 120"/>
                <a:gd name="T36" fmla="*/ 117 w 121"/>
                <a:gd name="T37" fmla="*/ 30 h 120"/>
                <a:gd name="T38" fmla="*/ 117 w 121"/>
                <a:gd name="T39" fmla="*/ 30 h 120"/>
                <a:gd name="T40" fmla="*/ 119 w 121"/>
                <a:gd name="T41" fmla="*/ 44 h 120"/>
                <a:gd name="T42" fmla="*/ 121 w 121"/>
                <a:gd name="T43" fmla="*/ 60 h 120"/>
                <a:gd name="T44" fmla="*/ 121 w 121"/>
                <a:gd name="T45" fmla="*/ 74 h 120"/>
                <a:gd name="T46" fmla="*/ 119 w 121"/>
                <a:gd name="T47" fmla="*/ 88 h 120"/>
                <a:gd name="T48" fmla="*/ 119 w 121"/>
                <a:gd name="T49" fmla="*/ 88 h 120"/>
                <a:gd name="T50" fmla="*/ 117 w 121"/>
                <a:gd name="T51" fmla="*/ 96 h 120"/>
                <a:gd name="T52" fmla="*/ 113 w 121"/>
                <a:gd name="T53" fmla="*/ 102 h 120"/>
                <a:gd name="T54" fmla="*/ 109 w 121"/>
                <a:gd name="T55" fmla="*/ 108 h 120"/>
                <a:gd name="T56" fmla="*/ 105 w 121"/>
                <a:gd name="T57" fmla="*/ 112 h 120"/>
                <a:gd name="T58" fmla="*/ 99 w 121"/>
                <a:gd name="T59" fmla="*/ 116 h 120"/>
                <a:gd name="T60" fmla="*/ 93 w 121"/>
                <a:gd name="T61" fmla="*/ 118 h 120"/>
                <a:gd name="T62" fmla="*/ 80 w 121"/>
                <a:gd name="T63" fmla="*/ 120 h 120"/>
                <a:gd name="T64" fmla="*/ 80 w 121"/>
                <a:gd name="T65" fmla="*/ 120 h 120"/>
                <a:gd name="T66" fmla="*/ 64 w 121"/>
                <a:gd name="T67" fmla="*/ 120 h 120"/>
                <a:gd name="T68" fmla="*/ 64 w 121"/>
                <a:gd name="T69" fmla="*/ 120 h 120"/>
                <a:gd name="T70" fmla="*/ 46 w 121"/>
                <a:gd name="T71" fmla="*/ 120 h 120"/>
                <a:gd name="T72" fmla="*/ 32 w 121"/>
                <a:gd name="T73" fmla="*/ 118 h 120"/>
                <a:gd name="T74" fmla="*/ 20 w 121"/>
                <a:gd name="T75" fmla="*/ 114 h 120"/>
                <a:gd name="T76" fmla="*/ 12 w 121"/>
                <a:gd name="T77" fmla="*/ 108 h 120"/>
                <a:gd name="T78" fmla="*/ 6 w 121"/>
                <a:gd name="T79" fmla="*/ 100 h 120"/>
                <a:gd name="T80" fmla="*/ 4 w 121"/>
                <a:gd name="T81" fmla="*/ 90 h 120"/>
                <a:gd name="T82" fmla="*/ 2 w 121"/>
                <a:gd name="T83" fmla="*/ 76 h 120"/>
                <a:gd name="T84" fmla="*/ 0 w 121"/>
                <a:gd name="T85" fmla="*/ 58 h 120"/>
                <a:gd name="T86" fmla="*/ 0 w 121"/>
                <a:gd name="T87" fmla="*/ 58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1" h="120">
                  <a:moveTo>
                    <a:pt x="0" y="58"/>
                  </a:moveTo>
                  <a:lnTo>
                    <a:pt x="0" y="58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4" y="18"/>
                  </a:lnTo>
                  <a:lnTo>
                    <a:pt x="10" y="8"/>
                  </a:lnTo>
                  <a:lnTo>
                    <a:pt x="20" y="4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54" y="2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90" y="0"/>
                  </a:lnTo>
                  <a:lnTo>
                    <a:pt x="95" y="2"/>
                  </a:lnTo>
                  <a:lnTo>
                    <a:pt x="101" y="6"/>
                  </a:lnTo>
                  <a:lnTo>
                    <a:pt x="107" y="10"/>
                  </a:lnTo>
                  <a:lnTo>
                    <a:pt x="111" y="16"/>
                  </a:lnTo>
                  <a:lnTo>
                    <a:pt x="115" y="22"/>
                  </a:lnTo>
                  <a:lnTo>
                    <a:pt x="117" y="30"/>
                  </a:lnTo>
                  <a:lnTo>
                    <a:pt x="117" y="30"/>
                  </a:lnTo>
                  <a:lnTo>
                    <a:pt x="119" y="44"/>
                  </a:lnTo>
                  <a:lnTo>
                    <a:pt x="121" y="60"/>
                  </a:lnTo>
                  <a:lnTo>
                    <a:pt x="121" y="74"/>
                  </a:lnTo>
                  <a:lnTo>
                    <a:pt x="119" y="88"/>
                  </a:lnTo>
                  <a:lnTo>
                    <a:pt x="119" y="88"/>
                  </a:lnTo>
                  <a:lnTo>
                    <a:pt x="117" y="96"/>
                  </a:lnTo>
                  <a:lnTo>
                    <a:pt x="113" y="102"/>
                  </a:lnTo>
                  <a:lnTo>
                    <a:pt x="109" y="108"/>
                  </a:lnTo>
                  <a:lnTo>
                    <a:pt x="105" y="112"/>
                  </a:lnTo>
                  <a:lnTo>
                    <a:pt x="99" y="116"/>
                  </a:lnTo>
                  <a:lnTo>
                    <a:pt x="93" y="118"/>
                  </a:lnTo>
                  <a:lnTo>
                    <a:pt x="80" y="120"/>
                  </a:lnTo>
                  <a:lnTo>
                    <a:pt x="80" y="120"/>
                  </a:lnTo>
                  <a:lnTo>
                    <a:pt x="64" y="120"/>
                  </a:lnTo>
                  <a:lnTo>
                    <a:pt x="64" y="120"/>
                  </a:lnTo>
                  <a:lnTo>
                    <a:pt x="46" y="120"/>
                  </a:lnTo>
                  <a:lnTo>
                    <a:pt x="32" y="118"/>
                  </a:lnTo>
                  <a:lnTo>
                    <a:pt x="20" y="114"/>
                  </a:lnTo>
                  <a:lnTo>
                    <a:pt x="12" y="108"/>
                  </a:lnTo>
                  <a:lnTo>
                    <a:pt x="6" y="100"/>
                  </a:lnTo>
                  <a:lnTo>
                    <a:pt x="4" y="90"/>
                  </a:lnTo>
                  <a:lnTo>
                    <a:pt x="2" y="76"/>
                  </a:lnTo>
                  <a:lnTo>
                    <a:pt x="0" y="58"/>
                  </a:lnTo>
                  <a:lnTo>
                    <a:pt x="0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15">
              <a:extLst>
                <a:ext uri="{FF2B5EF4-FFF2-40B4-BE49-F238E27FC236}">
                  <a16:creationId xmlns:a16="http://schemas.microsoft.com/office/drawing/2014/main" id="{E725C4A4-54D1-4C30-BF61-13B67149EA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" y="2831"/>
              <a:ext cx="121" cy="119"/>
            </a:xfrm>
            <a:custGeom>
              <a:avLst/>
              <a:gdLst>
                <a:gd name="T0" fmla="*/ 62 w 121"/>
                <a:gd name="T1" fmla="*/ 0 h 119"/>
                <a:gd name="T2" fmla="*/ 62 w 121"/>
                <a:gd name="T3" fmla="*/ 0 h 119"/>
                <a:gd name="T4" fmla="*/ 76 w 121"/>
                <a:gd name="T5" fmla="*/ 0 h 119"/>
                <a:gd name="T6" fmla="*/ 90 w 121"/>
                <a:gd name="T7" fmla="*/ 0 h 119"/>
                <a:gd name="T8" fmla="*/ 95 w 121"/>
                <a:gd name="T9" fmla="*/ 2 h 119"/>
                <a:gd name="T10" fmla="*/ 101 w 121"/>
                <a:gd name="T11" fmla="*/ 4 h 119"/>
                <a:gd name="T12" fmla="*/ 107 w 121"/>
                <a:gd name="T13" fmla="*/ 8 h 119"/>
                <a:gd name="T14" fmla="*/ 113 w 121"/>
                <a:gd name="T15" fmla="*/ 16 h 119"/>
                <a:gd name="T16" fmla="*/ 113 w 121"/>
                <a:gd name="T17" fmla="*/ 16 h 119"/>
                <a:gd name="T18" fmla="*/ 117 w 121"/>
                <a:gd name="T19" fmla="*/ 26 h 119"/>
                <a:gd name="T20" fmla="*/ 119 w 121"/>
                <a:gd name="T21" fmla="*/ 36 h 119"/>
                <a:gd name="T22" fmla="*/ 121 w 121"/>
                <a:gd name="T23" fmla="*/ 56 h 119"/>
                <a:gd name="T24" fmla="*/ 119 w 121"/>
                <a:gd name="T25" fmla="*/ 76 h 119"/>
                <a:gd name="T26" fmla="*/ 115 w 121"/>
                <a:gd name="T27" fmla="*/ 96 h 119"/>
                <a:gd name="T28" fmla="*/ 115 w 121"/>
                <a:gd name="T29" fmla="*/ 96 h 119"/>
                <a:gd name="T30" fmla="*/ 111 w 121"/>
                <a:gd name="T31" fmla="*/ 104 h 119"/>
                <a:gd name="T32" fmla="*/ 105 w 121"/>
                <a:gd name="T33" fmla="*/ 110 h 119"/>
                <a:gd name="T34" fmla="*/ 99 w 121"/>
                <a:gd name="T35" fmla="*/ 114 h 119"/>
                <a:gd name="T36" fmla="*/ 91 w 121"/>
                <a:gd name="T37" fmla="*/ 115 h 119"/>
                <a:gd name="T38" fmla="*/ 91 w 121"/>
                <a:gd name="T39" fmla="*/ 115 h 119"/>
                <a:gd name="T40" fmla="*/ 76 w 121"/>
                <a:gd name="T41" fmla="*/ 119 h 119"/>
                <a:gd name="T42" fmla="*/ 62 w 121"/>
                <a:gd name="T43" fmla="*/ 119 h 119"/>
                <a:gd name="T44" fmla="*/ 46 w 121"/>
                <a:gd name="T45" fmla="*/ 119 h 119"/>
                <a:gd name="T46" fmla="*/ 32 w 121"/>
                <a:gd name="T47" fmla="*/ 115 h 119"/>
                <a:gd name="T48" fmla="*/ 32 w 121"/>
                <a:gd name="T49" fmla="*/ 115 h 119"/>
                <a:gd name="T50" fmla="*/ 18 w 121"/>
                <a:gd name="T51" fmla="*/ 112 h 119"/>
                <a:gd name="T52" fmla="*/ 8 w 121"/>
                <a:gd name="T53" fmla="*/ 104 h 119"/>
                <a:gd name="T54" fmla="*/ 4 w 121"/>
                <a:gd name="T55" fmla="*/ 98 h 119"/>
                <a:gd name="T56" fmla="*/ 2 w 121"/>
                <a:gd name="T57" fmla="*/ 92 h 119"/>
                <a:gd name="T58" fmla="*/ 0 w 121"/>
                <a:gd name="T59" fmla="*/ 84 h 119"/>
                <a:gd name="T60" fmla="*/ 0 w 121"/>
                <a:gd name="T61" fmla="*/ 76 h 119"/>
                <a:gd name="T62" fmla="*/ 0 w 121"/>
                <a:gd name="T63" fmla="*/ 76 h 119"/>
                <a:gd name="T64" fmla="*/ 0 w 121"/>
                <a:gd name="T65" fmla="*/ 56 h 119"/>
                <a:gd name="T66" fmla="*/ 0 w 121"/>
                <a:gd name="T67" fmla="*/ 36 h 119"/>
                <a:gd name="T68" fmla="*/ 0 w 121"/>
                <a:gd name="T69" fmla="*/ 36 h 119"/>
                <a:gd name="T70" fmla="*/ 2 w 121"/>
                <a:gd name="T71" fmla="*/ 20 h 119"/>
                <a:gd name="T72" fmla="*/ 4 w 121"/>
                <a:gd name="T73" fmla="*/ 14 h 119"/>
                <a:gd name="T74" fmla="*/ 8 w 121"/>
                <a:gd name="T75" fmla="*/ 8 h 119"/>
                <a:gd name="T76" fmla="*/ 14 w 121"/>
                <a:gd name="T77" fmla="*/ 4 h 119"/>
                <a:gd name="T78" fmla="*/ 20 w 121"/>
                <a:gd name="T79" fmla="*/ 2 h 119"/>
                <a:gd name="T80" fmla="*/ 36 w 121"/>
                <a:gd name="T81" fmla="*/ 0 h 119"/>
                <a:gd name="T82" fmla="*/ 36 w 121"/>
                <a:gd name="T83" fmla="*/ 0 h 119"/>
                <a:gd name="T84" fmla="*/ 62 w 121"/>
                <a:gd name="T85" fmla="*/ 0 h 119"/>
                <a:gd name="T86" fmla="*/ 62 w 121"/>
                <a:gd name="T8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1" h="119">
                  <a:moveTo>
                    <a:pt x="62" y="0"/>
                  </a:moveTo>
                  <a:lnTo>
                    <a:pt x="62" y="0"/>
                  </a:lnTo>
                  <a:lnTo>
                    <a:pt x="76" y="0"/>
                  </a:lnTo>
                  <a:lnTo>
                    <a:pt x="90" y="0"/>
                  </a:lnTo>
                  <a:lnTo>
                    <a:pt x="95" y="2"/>
                  </a:lnTo>
                  <a:lnTo>
                    <a:pt x="101" y="4"/>
                  </a:lnTo>
                  <a:lnTo>
                    <a:pt x="107" y="8"/>
                  </a:lnTo>
                  <a:lnTo>
                    <a:pt x="113" y="16"/>
                  </a:lnTo>
                  <a:lnTo>
                    <a:pt x="113" y="16"/>
                  </a:lnTo>
                  <a:lnTo>
                    <a:pt x="117" y="26"/>
                  </a:lnTo>
                  <a:lnTo>
                    <a:pt x="119" y="36"/>
                  </a:lnTo>
                  <a:lnTo>
                    <a:pt x="121" y="56"/>
                  </a:lnTo>
                  <a:lnTo>
                    <a:pt x="119" y="76"/>
                  </a:lnTo>
                  <a:lnTo>
                    <a:pt x="115" y="96"/>
                  </a:lnTo>
                  <a:lnTo>
                    <a:pt x="115" y="96"/>
                  </a:lnTo>
                  <a:lnTo>
                    <a:pt x="111" y="104"/>
                  </a:lnTo>
                  <a:lnTo>
                    <a:pt x="105" y="110"/>
                  </a:lnTo>
                  <a:lnTo>
                    <a:pt x="99" y="114"/>
                  </a:lnTo>
                  <a:lnTo>
                    <a:pt x="91" y="115"/>
                  </a:lnTo>
                  <a:lnTo>
                    <a:pt x="91" y="115"/>
                  </a:lnTo>
                  <a:lnTo>
                    <a:pt x="76" y="119"/>
                  </a:lnTo>
                  <a:lnTo>
                    <a:pt x="62" y="119"/>
                  </a:lnTo>
                  <a:lnTo>
                    <a:pt x="46" y="119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18" y="112"/>
                  </a:lnTo>
                  <a:lnTo>
                    <a:pt x="8" y="104"/>
                  </a:lnTo>
                  <a:lnTo>
                    <a:pt x="4" y="98"/>
                  </a:lnTo>
                  <a:lnTo>
                    <a:pt x="2" y="92"/>
                  </a:lnTo>
                  <a:lnTo>
                    <a:pt x="0" y="84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5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20"/>
                  </a:lnTo>
                  <a:lnTo>
                    <a:pt x="4" y="14"/>
                  </a:lnTo>
                  <a:lnTo>
                    <a:pt x="8" y="8"/>
                  </a:lnTo>
                  <a:lnTo>
                    <a:pt x="14" y="4"/>
                  </a:lnTo>
                  <a:lnTo>
                    <a:pt x="20" y="2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62" y="0"/>
                  </a:lnTo>
                  <a:lnTo>
                    <a:pt x="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16">
              <a:extLst>
                <a:ext uri="{FF2B5EF4-FFF2-40B4-BE49-F238E27FC236}">
                  <a16:creationId xmlns:a16="http://schemas.microsoft.com/office/drawing/2014/main" id="{D10CF46F-E55C-4F73-B526-B39D95A3A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3" y="1851"/>
              <a:ext cx="120" cy="123"/>
            </a:xfrm>
            <a:custGeom>
              <a:avLst/>
              <a:gdLst>
                <a:gd name="T0" fmla="*/ 120 w 120"/>
                <a:gd name="T1" fmla="*/ 61 h 123"/>
                <a:gd name="T2" fmla="*/ 120 w 120"/>
                <a:gd name="T3" fmla="*/ 61 h 123"/>
                <a:gd name="T4" fmla="*/ 120 w 120"/>
                <a:gd name="T5" fmla="*/ 75 h 123"/>
                <a:gd name="T6" fmla="*/ 120 w 120"/>
                <a:gd name="T7" fmla="*/ 89 h 123"/>
                <a:gd name="T8" fmla="*/ 120 w 120"/>
                <a:gd name="T9" fmla="*/ 97 h 123"/>
                <a:gd name="T10" fmla="*/ 116 w 120"/>
                <a:gd name="T11" fmla="*/ 103 h 123"/>
                <a:gd name="T12" fmla="*/ 112 w 120"/>
                <a:gd name="T13" fmla="*/ 109 h 123"/>
                <a:gd name="T14" fmla="*/ 102 w 120"/>
                <a:gd name="T15" fmla="*/ 115 h 123"/>
                <a:gd name="T16" fmla="*/ 102 w 120"/>
                <a:gd name="T17" fmla="*/ 115 h 123"/>
                <a:gd name="T18" fmla="*/ 84 w 120"/>
                <a:gd name="T19" fmla="*/ 121 h 123"/>
                <a:gd name="T20" fmla="*/ 64 w 120"/>
                <a:gd name="T21" fmla="*/ 123 h 123"/>
                <a:gd name="T22" fmla="*/ 44 w 120"/>
                <a:gd name="T23" fmla="*/ 121 h 123"/>
                <a:gd name="T24" fmla="*/ 24 w 120"/>
                <a:gd name="T25" fmla="*/ 115 h 123"/>
                <a:gd name="T26" fmla="*/ 24 w 120"/>
                <a:gd name="T27" fmla="*/ 115 h 123"/>
                <a:gd name="T28" fmla="*/ 16 w 120"/>
                <a:gd name="T29" fmla="*/ 111 h 123"/>
                <a:gd name="T30" fmla="*/ 10 w 120"/>
                <a:gd name="T31" fmla="*/ 103 h 123"/>
                <a:gd name="T32" fmla="*/ 4 w 120"/>
                <a:gd name="T33" fmla="*/ 91 h 123"/>
                <a:gd name="T34" fmla="*/ 2 w 120"/>
                <a:gd name="T35" fmla="*/ 79 h 123"/>
                <a:gd name="T36" fmla="*/ 0 w 120"/>
                <a:gd name="T37" fmla="*/ 67 h 123"/>
                <a:gd name="T38" fmla="*/ 0 w 120"/>
                <a:gd name="T39" fmla="*/ 53 h 123"/>
                <a:gd name="T40" fmla="*/ 2 w 120"/>
                <a:gd name="T41" fmla="*/ 39 h 123"/>
                <a:gd name="T42" fmla="*/ 6 w 120"/>
                <a:gd name="T43" fmla="*/ 27 h 123"/>
                <a:gd name="T44" fmla="*/ 6 w 120"/>
                <a:gd name="T45" fmla="*/ 27 h 123"/>
                <a:gd name="T46" fmla="*/ 14 w 120"/>
                <a:gd name="T47" fmla="*/ 16 h 123"/>
                <a:gd name="T48" fmla="*/ 22 w 120"/>
                <a:gd name="T49" fmla="*/ 6 h 123"/>
                <a:gd name="T50" fmla="*/ 28 w 120"/>
                <a:gd name="T51" fmla="*/ 4 h 123"/>
                <a:gd name="T52" fmla="*/ 34 w 120"/>
                <a:gd name="T53" fmla="*/ 2 h 123"/>
                <a:gd name="T54" fmla="*/ 40 w 120"/>
                <a:gd name="T55" fmla="*/ 0 h 123"/>
                <a:gd name="T56" fmla="*/ 50 w 120"/>
                <a:gd name="T57" fmla="*/ 2 h 123"/>
                <a:gd name="T58" fmla="*/ 50 w 120"/>
                <a:gd name="T59" fmla="*/ 2 h 123"/>
                <a:gd name="T60" fmla="*/ 68 w 120"/>
                <a:gd name="T61" fmla="*/ 2 h 123"/>
                <a:gd name="T62" fmla="*/ 86 w 120"/>
                <a:gd name="T63" fmla="*/ 2 h 123"/>
                <a:gd name="T64" fmla="*/ 86 w 120"/>
                <a:gd name="T65" fmla="*/ 2 h 123"/>
                <a:gd name="T66" fmla="*/ 102 w 120"/>
                <a:gd name="T67" fmla="*/ 4 h 123"/>
                <a:gd name="T68" fmla="*/ 108 w 120"/>
                <a:gd name="T69" fmla="*/ 6 h 123"/>
                <a:gd name="T70" fmla="*/ 114 w 120"/>
                <a:gd name="T71" fmla="*/ 10 h 123"/>
                <a:gd name="T72" fmla="*/ 116 w 120"/>
                <a:gd name="T73" fmla="*/ 14 h 123"/>
                <a:gd name="T74" fmla="*/ 118 w 120"/>
                <a:gd name="T75" fmla="*/ 19 h 123"/>
                <a:gd name="T76" fmla="*/ 120 w 120"/>
                <a:gd name="T77" fmla="*/ 35 h 123"/>
                <a:gd name="T78" fmla="*/ 120 w 120"/>
                <a:gd name="T79" fmla="*/ 35 h 123"/>
                <a:gd name="T80" fmla="*/ 120 w 120"/>
                <a:gd name="T81" fmla="*/ 61 h 123"/>
                <a:gd name="T82" fmla="*/ 120 w 120"/>
                <a:gd name="T83" fmla="*/ 6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0" h="123">
                  <a:moveTo>
                    <a:pt x="120" y="61"/>
                  </a:moveTo>
                  <a:lnTo>
                    <a:pt x="120" y="61"/>
                  </a:lnTo>
                  <a:lnTo>
                    <a:pt x="120" y="75"/>
                  </a:lnTo>
                  <a:lnTo>
                    <a:pt x="120" y="89"/>
                  </a:lnTo>
                  <a:lnTo>
                    <a:pt x="120" y="97"/>
                  </a:lnTo>
                  <a:lnTo>
                    <a:pt x="116" y="103"/>
                  </a:lnTo>
                  <a:lnTo>
                    <a:pt x="112" y="109"/>
                  </a:lnTo>
                  <a:lnTo>
                    <a:pt x="102" y="115"/>
                  </a:lnTo>
                  <a:lnTo>
                    <a:pt x="102" y="115"/>
                  </a:lnTo>
                  <a:lnTo>
                    <a:pt x="84" y="121"/>
                  </a:lnTo>
                  <a:lnTo>
                    <a:pt x="64" y="123"/>
                  </a:lnTo>
                  <a:lnTo>
                    <a:pt x="44" y="121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16" y="111"/>
                  </a:lnTo>
                  <a:lnTo>
                    <a:pt x="10" y="103"/>
                  </a:lnTo>
                  <a:lnTo>
                    <a:pt x="4" y="91"/>
                  </a:lnTo>
                  <a:lnTo>
                    <a:pt x="2" y="79"/>
                  </a:lnTo>
                  <a:lnTo>
                    <a:pt x="0" y="67"/>
                  </a:lnTo>
                  <a:lnTo>
                    <a:pt x="0" y="53"/>
                  </a:lnTo>
                  <a:lnTo>
                    <a:pt x="2" y="39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14" y="16"/>
                  </a:lnTo>
                  <a:lnTo>
                    <a:pt x="22" y="6"/>
                  </a:lnTo>
                  <a:lnTo>
                    <a:pt x="28" y="4"/>
                  </a:lnTo>
                  <a:lnTo>
                    <a:pt x="34" y="2"/>
                  </a:lnTo>
                  <a:lnTo>
                    <a:pt x="40" y="0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68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102" y="4"/>
                  </a:lnTo>
                  <a:lnTo>
                    <a:pt x="108" y="6"/>
                  </a:lnTo>
                  <a:lnTo>
                    <a:pt x="114" y="10"/>
                  </a:lnTo>
                  <a:lnTo>
                    <a:pt x="116" y="14"/>
                  </a:lnTo>
                  <a:lnTo>
                    <a:pt x="118" y="19"/>
                  </a:lnTo>
                  <a:lnTo>
                    <a:pt x="120" y="35"/>
                  </a:lnTo>
                  <a:lnTo>
                    <a:pt x="120" y="35"/>
                  </a:lnTo>
                  <a:lnTo>
                    <a:pt x="120" y="61"/>
                  </a:lnTo>
                  <a:lnTo>
                    <a:pt x="120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17">
              <a:extLst>
                <a:ext uri="{FF2B5EF4-FFF2-40B4-BE49-F238E27FC236}">
                  <a16:creationId xmlns:a16="http://schemas.microsoft.com/office/drawing/2014/main" id="{A1B07312-D3F2-488E-AEEB-8EE79D741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5" y="2440"/>
              <a:ext cx="118" cy="122"/>
            </a:xfrm>
            <a:custGeom>
              <a:avLst/>
              <a:gdLst>
                <a:gd name="T0" fmla="*/ 118 w 118"/>
                <a:gd name="T1" fmla="*/ 58 h 122"/>
                <a:gd name="T2" fmla="*/ 118 w 118"/>
                <a:gd name="T3" fmla="*/ 58 h 122"/>
                <a:gd name="T4" fmla="*/ 118 w 118"/>
                <a:gd name="T5" fmla="*/ 76 h 122"/>
                <a:gd name="T6" fmla="*/ 118 w 118"/>
                <a:gd name="T7" fmla="*/ 92 h 122"/>
                <a:gd name="T8" fmla="*/ 116 w 118"/>
                <a:gd name="T9" fmla="*/ 100 h 122"/>
                <a:gd name="T10" fmla="*/ 112 w 118"/>
                <a:gd name="T11" fmla="*/ 106 h 122"/>
                <a:gd name="T12" fmla="*/ 104 w 118"/>
                <a:gd name="T13" fmla="*/ 112 h 122"/>
                <a:gd name="T14" fmla="*/ 94 w 118"/>
                <a:gd name="T15" fmla="*/ 116 h 122"/>
                <a:gd name="T16" fmla="*/ 94 w 118"/>
                <a:gd name="T17" fmla="*/ 116 h 122"/>
                <a:gd name="T18" fmla="*/ 76 w 118"/>
                <a:gd name="T19" fmla="*/ 120 h 122"/>
                <a:gd name="T20" fmla="*/ 58 w 118"/>
                <a:gd name="T21" fmla="*/ 122 h 122"/>
                <a:gd name="T22" fmla="*/ 42 w 118"/>
                <a:gd name="T23" fmla="*/ 120 h 122"/>
                <a:gd name="T24" fmla="*/ 24 w 118"/>
                <a:gd name="T25" fmla="*/ 116 h 122"/>
                <a:gd name="T26" fmla="*/ 24 w 118"/>
                <a:gd name="T27" fmla="*/ 116 h 122"/>
                <a:gd name="T28" fmla="*/ 18 w 118"/>
                <a:gd name="T29" fmla="*/ 112 h 122"/>
                <a:gd name="T30" fmla="*/ 12 w 118"/>
                <a:gd name="T31" fmla="*/ 106 h 122"/>
                <a:gd name="T32" fmla="*/ 12 w 118"/>
                <a:gd name="T33" fmla="*/ 106 h 122"/>
                <a:gd name="T34" fmla="*/ 4 w 118"/>
                <a:gd name="T35" fmla="*/ 98 h 122"/>
                <a:gd name="T36" fmla="*/ 2 w 118"/>
                <a:gd name="T37" fmla="*/ 84 h 122"/>
                <a:gd name="T38" fmla="*/ 0 w 118"/>
                <a:gd name="T39" fmla="*/ 70 h 122"/>
                <a:gd name="T40" fmla="*/ 0 w 118"/>
                <a:gd name="T41" fmla="*/ 54 h 122"/>
                <a:gd name="T42" fmla="*/ 2 w 118"/>
                <a:gd name="T43" fmla="*/ 38 h 122"/>
                <a:gd name="T44" fmla="*/ 6 w 118"/>
                <a:gd name="T45" fmla="*/ 24 h 122"/>
                <a:gd name="T46" fmla="*/ 14 w 118"/>
                <a:gd name="T47" fmla="*/ 12 h 122"/>
                <a:gd name="T48" fmla="*/ 22 w 118"/>
                <a:gd name="T49" fmla="*/ 4 h 122"/>
                <a:gd name="T50" fmla="*/ 22 w 118"/>
                <a:gd name="T51" fmla="*/ 4 h 122"/>
                <a:gd name="T52" fmla="*/ 26 w 118"/>
                <a:gd name="T53" fmla="*/ 2 h 122"/>
                <a:gd name="T54" fmla="*/ 30 w 118"/>
                <a:gd name="T55" fmla="*/ 0 h 122"/>
                <a:gd name="T56" fmla="*/ 40 w 118"/>
                <a:gd name="T57" fmla="*/ 0 h 122"/>
                <a:gd name="T58" fmla="*/ 40 w 118"/>
                <a:gd name="T59" fmla="*/ 0 h 122"/>
                <a:gd name="T60" fmla="*/ 86 w 118"/>
                <a:gd name="T61" fmla="*/ 0 h 122"/>
                <a:gd name="T62" fmla="*/ 86 w 118"/>
                <a:gd name="T63" fmla="*/ 0 h 122"/>
                <a:gd name="T64" fmla="*/ 102 w 118"/>
                <a:gd name="T65" fmla="*/ 2 h 122"/>
                <a:gd name="T66" fmla="*/ 106 w 118"/>
                <a:gd name="T67" fmla="*/ 4 h 122"/>
                <a:gd name="T68" fmla="*/ 112 w 118"/>
                <a:gd name="T69" fmla="*/ 8 h 122"/>
                <a:gd name="T70" fmla="*/ 114 w 118"/>
                <a:gd name="T71" fmla="*/ 12 h 122"/>
                <a:gd name="T72" fmla="*/ 116 w 118"/>
                <a:gd name="T73" fmla="*/ 18 h 122"/>
                <a:gd name="T74" fmla="*/ 118 w 118"/>
                <a:gd name="T75" fmla="*/ 34 h 122"/>
                <a:gd name="T76" fmla="*/ 118 w 118"/>
                <a:gd name="T77" fmla="*/ 34 h 122"/>
                <a:gd name="T78" fmla="*/ 118 w 118"/>
                <a:gd name="T79" fmla="*/ 58 h 122"/>
                <a:gd name="T80" fmla="*/ 118 w 118"/>
                <a:gd name="T81" fmla="*/ 5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8" h="122">
                  <a:moveTo>
                    <a:pt x="118" y="58"/>
                  </a:moveTo>
                  <a:lnTo>
                    <a:pt x="118" y="58"/>
                  </a:lnTo>
                  <a:lnTo>
                    <a:pt x="118" y="76"/>
                  </a:lnTo>
                  <a:lnTo>
                    <a:pt x="118" y="92"/>
                  </a:lnTo>
                  <a:lnTo>
                    <a:pt x="116" y="100"/>
                  </a:lnTo>
                  <a:lnTo>
                    <a:pt x="112" y="106"/>
                  </a:lnTo>
                  <a:lnTo>
                    <a:pt x="104" y="112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76" y="120"/>
                  </a:lnTo>
                  <a:lnTo>
                    <a:pt x="58" y="122"/>
                  </a:lnTo>
                  <a:lnTo>
                    <a:pt x="42" y="120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18" y="112"/>
                  </a:lnTo>
                  <a:lnTo>
                    <a:pt x="12" y="106"/>
                  </a:lnTo>
                  <a:lnTo>
                    <a:pt x="12" y="106"/>
                  </a:lnTo>
                  <a:lnTo>
                    <a:pt x="4" y="98"/>
                  </a:lnTo>
                  <a:lnTo>
                    <a:pt x="2" y="84"/>
                  </a:lnTo>
                  <a:lnTo>
                    <a:pt x="0" y="70"/>
                  </a:lnTo>
                  <a:lnTo>
                    <a:pt x="0" y="54"/>
                  </a:lnTo>
                  <a:lnTo>
                    <a:pt x="2" y="38"/>
                  </a:lnTo>
                  <a:lnTo>
                    <a:pt x="6" y="24"/>
                  </a:lnTo>
                  <a:lnTo>
                    <a:pt x="14" y="12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6" y="2"/>
                  </a:lnTo>
                  <a:lnTo>
                    <a:pt x="3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102" y="2"/>
                  </a:lnTo>
                  <a:lnTo>
                    <a:pt x="106" y="4"/>
                  </a:lnTo>
                  <a:lnTo>
                    <a:pt x="112" y="8"/>
                  </a:lnTo>
                  <a:lnTo>
                    <a:pt x="114" y="12"/>
                  </a:lnTo>
                  <a:lnTo>
                    <a:pt x="116" y="18"/>
                  </a:lnTo>
                  <a:lnTo>
                    <a:pt x="118" y="34"/>
                  </a:lnTo>
                  <a:lnTo>
                    <a:pt x="118" y="34"/>
                  </a:lnTo>
                  <a:lnTo>
                    <a:pt x="118" y="58"/>
                  </a:lnTo>
                  <a:lnTo>
                    <a:pt x="118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18">
              <a:extLst>
                <a:ext uri="{FF2B5EF4-FFF2-40B4-BE49-F238E27FC236}">
                  <a16:creationId xmlns:a16="http://schemas.microsoft.com/office/drawing/2014/main" id="{A48B1866-0AA4-4892-9F57-231D591AA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" y="1853"/>
              <a:ext cx="119" cy="119"/>
            </a:xfrm>
            <a:custGeom>
              <a:avLst/>
              <a:gdLst>
                <a:gd name="T0" fmla="*/ 0 w 119"/>
                <a:gd name="T1" fmla="*/ 57 h 119"/>
                <a:gd name="T2" fmla="*/ 0 w 119"/>
                <a:gd name="T3" fmla="*/ 57 h 119"/>
                <a:gd name="T4" fmla="*/ 0 w 119"/>
                <a:gd name="T5" fmla="*/ 29 h 119"/>
                <a:gd name="T6" fmla="*/ 0 w 119"/>
                <a:gd name="T7" fmla="*/ 29 h 119"/>
                <a:gd name="T8" fmla="*/ 2 w 119"/>
                <a:gd name="T9" fmla="*/ 15 h 119"/>
                <a:gd name="T10" fmla="*/ 6 w 119"/>
                <a:gd name="T11" fmla="*/ 12 h 119"/>
                <a:gd name="T12" fmla="*/ 8 w 119"/>
                <a:gd name="T13" fmla="*/ 8 h 119"/>
                <a:gd name="T14" fmla="*/ 12 w 119"/>
                <a:gd name="T15" fmla="*/ 4 h 119"/>
                <a:gd name="T16" fmla="*/ 18 w 119"/>
                <a:gd name="T17" fmla="*/ 2 h 119"/>
                <a:gd name="T18" fmla="*/ 32 w 119"/>
                <a:gd name="T19" fmla="*/ 0 h 119"/>
                <a:gd name="T20" fmla="*/ 32 w 119"/>
                <a:gd name="T21" fmla="*/ 0 h 119"/>
                <a:gd name="T22" fmla="*/ 76 w 119"/>
                <a:gd name="T23" fmla="*/ 0 h 119"/>
                <a:gd name="T24" fmla="*/ 76 w 119"/>
                <a:gd name="T25" fmla="*/ 0 h 119"/>
                <a:gd name="T26" fmla="*/ 84 w 119"/>
                <a:gd name="T27" fmla="*/ 0 h 119"/>
                <a:gd name="T28" fmla="*/ 91 w 119"/>
                <a:gd name="T29" fmla="*/ 2 h 119"/>
                <a:gd name="T30" fmla="*/ 99 w 119"/>
                <a:gd name="T31" fmla="*/ 6 h 119"/>
                <a:gd name="T32" fmla="*/ 105 w 119"/>
                <a:gd name="T33" fmla="*/ 12 h 119"/>
                <a:gd name="T34" fmla="*/ 111 w 119"/>
                <a:gd name="T35" fmla="*/ 15 h 119"/>
                <a:gd name="T36" fmla="*/ 115 w 119"/>
                <a:gd name="T37" fmla="*/ 23 h 119"/>
                <a:gd name="T38" fmla="*/ 117 w 119"/>
                <a:gd name="T39" fmla="*/ 31 h 119"/>
                <a:gd name="T40" fmla="*/ 119 w 119"/>
                <a:gd name="T41" fmla="*/ 39 h 119"/>
                <a:gd name="T42" fmla="*/ 119 w 119"/>
                <a:gd name="T43" fmla="*/ 39 h 119"/>
                <a:gd name="T44" fmla="*/ 119 w 119"/>
                <a:gd name="T45" fmla="*/ 77 h 119"/>
                <a:gd name="T46" fmla="*/ 119 w 119"/>
                <a:gd name="T47" fmla="*/ 77 h 119"/>
                <a:gd name="T48" fmla="*/ 117 w 119"/>
                <a:gd name="T49" fmla="*/ 87 h 119"/>
                <a:gd name="T50" fmla="*/ 115 w 119"/>
                <a:gd name="T51" fmla="*/ 95 h 119"/>
                <a:gd name="T52" fmla="*/ 111 w 119"/>
                <a:gd name="T53" fmla="*/ 101 h 119"/>
                <a:gd name="T54" fmla="*/ 107 w 119"/>
                <a:gd name="T55" fmla="*/ 107 h 119"/>
                <a:gd name="T56" fmla="*/ 101 w 119"/>
                <a:gd name="T57" fmla="*/ 113 h 119"/>
                <a:gd name="T58" fmla="*/ 93 w 119"/>
                <a:gd name="T59" fmla="*/ 115 h 119"/>
                <a:gd name="T60" fmla="*/ 86 w 119"/>
                <a:gd name="T61" fmla="*/ 119 h 119"/>
                <a:gd name="T62" fmla="*/ 76 w 119"/>
                <a:gd name="T63" fmla="*/ 119 h 119"/>
                <a:gd name="T64" fmla="*/ 76 w 119"/>
                <a:gd name="T65" fmla="*/ 119 h 119"/>
                <a:gd name="T66" fmla="*/ 50 w 119"/>
                <a:gd name="T67" fmla="*/ 119 h 119"/>
                <a:gd name="T68" fmla="*/ 50 w 119"/>
                <a:gd name="T69" fmla="*/ 119 h 119"/>
                <a:gd name="T70" fmla="*/ 38 w 119"/>
                <a:gd name="T71" fmla="*/ 119 h 119"/>
                <a:gd name="T72" fmla="*/ 28 w 119"/>
                <a:gd name="T73" fmla="*/ 117 h 119"/>
                <a:gd name="T74" fmla="*/ 18 w 119"/>
                <a:gd name="T75" fmla="*/ 113 h 119"/>
                <a:gd name="T76" fmla="*/ 12 w 119"/>
                <a:gd name="T77" fmla="*/ 109 h 119"/>
                <a:gd name="T78" fmla="*/ 6 w 119"/>
                <a:gd name="T79" fmla="*/ 103 h 119"/>
                <a:gd name="T80" fmla="*/ 4 w 119"/>
                <a:gd name="T81" fmla="*/ 93 h 119"/>
                <a:gd name="T82" fmla="*/ 2 w 119"/>
                <a:gd name="T83" fmla="*/ 83 h 119"/>
                <a:gd name="T84" fmla="*/ 0 w 119"/>
                <a:gd name="T85" fmla="*/ 71 h 119"/>
                <a:gd name="T86" fmla="*/ 0 w 119"/>
                <a:gd name="T87" fmla="*/ 71 h 119"/>
                <a:gd name="T88" fmla="*/ 0 w 119"/>
                <a:gd name="T89" fmla="*/ 57 h 119"/>
                <a:gd name="T90" fmla="*/ 0 w 119"/>
                <a:gd name="T91" fmla="*/ 57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9" h="119">
                  <a:moveTo>
                    <a:pt x="0" y="57"/>
                  </a:moveTo>
                  <a:lnTo>
                    <a:pt x="0" y="57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2" y="15"/>
                  </a:lnTo>
                  <a:lnTo>
                    <a:pt x="6" y="12"/>
                  </a:lnTo>
                  <a:lnTo>
                    <a:pt x="8" y="8"/>
                  </a:lnTo>
                  <a:lnTo>
                    <a:pt x="12" y="4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84" y="0"/>
                  </a:lnTo>
                  <a:lnTo>
                    <a:pt x="91" y="2"/>
                  </a:lnTo>
                  <a:lnTo>
                    <a:pt x="99" y="6"/>
                  </a:lnTo>
                  <a:lnTo>
                    <a:pt x="105" y="12"/>
                  </a:lnTo>
                  <a:lnTo>
                    <a:pt x="111" y="15"/>
                  </a:lnTo>
                  <a:lnTo>
                    <a:pt x="115" y="23"/>
                  </a:lnTo>
                  <a:lnTo>
                    <a:pt x="117" y="31"/>
                  </a:lnTo>
                  <a:lnTo>
                    <a:pt x="119" y="39"/>
                  </a:lnTo>
                  <a:lnTo>
                    <a:pt x="119" y="39"/>
                  </a:lnTo>
                  <a:lnTo>
                    <a:pt x="119" y="77"/>
                  </a:lnTo>
                  <a:lnTo>
                    <a:pt x="119" y="77"/>
                  </a:lnTo>
                  <a:lnTo>
                    <a:pt x="117" y="87"/>
                  </a:lnTo>
                  <a:lnTo>
                    <a:pt x="115" y="95"/>
                  </a:lnTo>
                  <a:lnTo>
                    <a:pt x="111" y="101"/>
                  </a:lnTo>
                  <a:lnTo>
                    <a:pt x="107" y="107"/>
                  </a:lnTo>
                  <a:lnTo>
                    <a:pt x="101" y="113"/>
                  </a:lnTo>
                  <a:lnTo>
                    <a:pt x="93" y="115"/>
                  </a:lnTo>
                  <a:lnTo>
                    <a:pt x="86" y="119"/>
                  </a:lnTo>
                  <a:lnTo>
                    <a:pt x="76" y="119"/>
                  </a:lnTo>
                  <a:lnTo>
                    <a:pt x="76" y="119"/>
                  </a:lnTo>
                  <a:lnTo>
                    <a:pt x="50" y="119"/>
                  </a:lnTo>
                  <a:lnTo>
                    <a:pt x="50" y="119"/>
                  </a:lnTo>
                  <a:lnTo>
                    <a:pt x="38" y="119"/>
                  </a:lnTo>
                  <a:lnTo>
                    <a:pt x="28" y="117"/>
                  </a:lnTo>
                  <a:lnTo>
                    <a:pt x="18" y="113"/>
                  </a:lnTo>
                  <a:lnTo>
                    <a:pt x="12" y="109"/>
                  </a:lnTo>
                  <a:lnTo>
                    <a:pt x="6" y="103"/>
                  </a:lnTo>
                  <a:lnTo>
                    <a:pt x="4" y="93"/>
                  </a:lnTo>
                  <a:lnTo>
                    <a:pt x="2" y="83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57"/>
                  </a:lnTo>
                  <a:lnTo>
                    <a:pt x="0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19">
              <a:extLst>
                <a:ext uri="{FF2B5EF4-FFF2-40B4-BE49-F238E27FC236}">
                  <a16:creationId xmlns:a16="http://schemas.microsoft.com/office/drawing/2014/main" id="{550E307B-A383-4BCB-B7B2-6419A16A4E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8" y="1851"/>
              <a:ext cx="118" cy="123"/>
            </a:xfrm>
            <a:custGeom>
              <a:avLst/>
              <a:gdLst>
                <a:gd name="T0" fmla="*/ 118 w 118"/>
                <a:gd name="T1" fmla="*/ 69 h 123"/>
                <a:gd name="T2" fmla="*/ 118 w 118"/>
                <a:gd name="T3" fmla="*/ 69 h 123"/>
                <a:gd name="T4" fmla="*/ 118 w 118"/>
                <a:gd name="T5" fmla="*/ 81 h 123"/>
                <a:gd name="T6" fmla="*/ 118 w 118"/>
                <a:gd name="T7" fmla="*/ 95 h 123"/>
                <a:gd name="T8" fmla="*/ 114 w 118"/>
                <a:gd name="T9" fmla="*/ 101 h 123"/>
                <a:gd name="T10" fmla="*/ 110 w 118"/>
                <a:gd name="T11" fmla="*/ 107 h 123"/>
                <a:gd name="T12" fmla="*/ 104 w 118"/>
                <a:gd name="T13" fmla="*/ 113 h 123"/>
                <a:gd name="T14" fmla="*/ 94 w 118"/>
                <a:gd name="T15" fmla="*/ 117 h 123"/>
                <a:gd name="T16" fmla="*/ 94 w 118"/>
                <a:gd name="T17" fmla="*/ 117 h 123"/>
                <a:gd name="T18" fmla="*/ 74 w 118"/>
                <a:gd name="T19" fmla="*/ 121 h 123"/>
                <a:gd name="T20" fmla="*/ 54 w 118"/>
                <a:gd name="T21" fmla="*/ 123 h 123"/>
                <a:gd name="T22" fmla="*/ 42 w 118"/>
                <a:gd name="T23" fmla="*/ 123 h 123"/>
                <a:gd name="T24" fmla="*/ 32 w 118"/>
                <a:gd name="T25" fmla="*/ 119 h 123"/>
                <a:gd name="T26" fmla="*/ 22 w 118"/>
                <a:gd name="T27" fmla="*/ 115 h 123"/>
                <a:gd name="T28" fmla="*/ 12 w 118"/>
                <a:gd name="T29" fmla="*/ 111 h 123"/>
                <a:gd name="T30" fmla="*/ 12 w 118"/>
                <a:gd name="T31" fmla="*/ 111 h 123"/>
                <a:gd name="T32" fmla="*/ 6 w 118"/>
                <a:gd name="T33" fmla="*/ 105 h 123"/>
                <a:gd name="T34" fmla="*/ 2 w 118"/>
                <a:gd name="T35" fmla="*/ 101 h 123"/>
                <a:gd name="T36" fmla="*/ 0 w 118"/>
                <a:gd name="T37" fmla="*/ 95 h 123"/>
                <a:gd name="T38" fmla="*/ 0 w 118"/>
                <a:gd name="T39" fmla="*/ 87 h 123"/>
                <a:gd name="T40" fmla="*/ 0 w 118"/>
                <a:gd name="T41" fmla="*/ 87 h 123"/>
                <a:gd name="T42" fmla="*/ 0 w 118"/>
                <a:gd name="T43" fmla="*/ 33 h 123"/>
                <a:gd name="T44" fmla="*/ 0 w 118"/>
                <a:gd name="T45" fmla="*/ 33 h 123"/>
                <a:gd name="T46" fmla="*/ 2 w 118"/>
                <a:gd name="T47" fmla="*/ 25 h 123"/>
                <a:gd name="T48" fmla="*/ 2 w 118"/>
                <a:gd name="T49" fmla="*/ 25 h 123"/>
                <a:gd name="T50" fmla="*/ 6 w 118"/>
                <a:gd name="T51" fmla="*/ 17 h 123"/>
                <a:gd name="T52" fmla="*/ 12 w 118"/>
                <a:gd name="T53" fmla="*/ 12 h 123"/>
                <a:gd name="T54" fmla="*/ 20 w 118"/>
                <a:gd name="T55" fmla="*/ 6 h 123"/>
                <a:gd name="T56" fmla="*/ 28 w 118"/>
                <a:gd name="T57" fmla="*/ 4 h 123"/>
                <a:gd name="T58" fmla="*/ 40 w 118"/>
                <a:gd name="T59" fmla="*/ 2 h 123"/>
                <a:gd name="T60" fmla="*/ 54 w 118"/>
                <a:gd name="T61" fmla="*/ 0 h 123"/>
                <a:gd name="T62" fmla="*/ 68 w 118"/>
                <a:gd name="T63" fmla="*/ 0 h 123"/>
                <a:gd name="T64" fmla="*/ 84 w 118"/>
                <a:gd name="T65" fmla="*/ 2 h 123"/>
                <a:gd name="T66" fmla="*/ 84 w 118"/>
                <a:gd name="T67" fmla="*/ 2 h 123"/>
                <a:gd name="T68" fmla="*/ 100 w 118"/>
                <a:gd name="T69" fmla="*/ 6 h 123"/>
                <a:gd name="T70" fmla="*/ 104 w 118"/>
                <a:gd name="T71" fmla="*/ 10 h 123"/>
                <a:gd name="T72" fmla="*/ 110 w 118"/>
                <a:gd name="T73" fmla="*/ 14 h 123"/>
                <a:gd name="T74" fmla="*/ 114 w 118"/>
                <a:gd name="T75" fmla="*/ 19 h 123"/>
                <a:gd name="T76" fmla="*/ 116 w 118"/>
                <a:gd name="T77" fmla="*/ 25 h 123"/>
                <a:gd name="T78" fmla="*/ 118 w 118"/>
                <a:gd name="T79" fmla="*/ 31 h 123"/>
                <a:gd name="T80" fmla="*/ 118 w 118"/>
                <a:gd name="T81" fmla="*/ 39 h 123"/>
                <a:gd name="T82" fmla="*/ 118 w 118"/>
                <a:gd name="T83" fmla="*/ 39 h 123"/>
                <a:gd name="T84" fmla="*/ 118 w 118"/>
                <a:gd name="T85" fmla="*/ 69 h 123"/>
                <a:gd name="T86" fmla="*/ 118 w 118"/>
                <a:gd name="T87" fmla="*/ 6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8" h="123">
                  <a:moveTo>
                    <a:pt x="118" y="69"/>
                  </a:moveTo>
                  <a:lnTo>
                    <a:pt x="118" y="69"/>
                  </a:lnTo>
                  <a:lnTo>
                    <a:pt x="118" y="81"/>
                  </a:lnTo>
                  <a:lnTo>
                    <a:pt x="118" y="95"/>
                  </a:lnTo>
                  <a:lnTo>
                    <a:pt x="114" y="101"/>
                  </a:lnTo>
                  <a:lnTo>
                    <a:pt x="110" y="107"/>
                  </a:lnTo>
                  <a:lnTo>
                    <a:pt x="104" y="113"/>
                  </a:lnTo>
                  <a:lnTo>
                    <a:pt x="94" y="117"/>
                  </a:lnTo>
                  <a:lnTo>
                    <a:pt x="94" y="117"/>
                  </a:lnTo>
                  <a:lnTo>
                    <a:pt x="74" y="121"/>
                  </a:lnTo>
                  <a:lnTo>
                    <a:pt x="54" y="123"/>
                  </a:lnTo>
                  <a:lnTo>
                    <a:pt x="42" y="123"/>
                  </a:lnTo>
                  <a:lnTo>
                    <a:pt x="32" y="119"/>
                  </a:lnTo>
                  <a:lnTo>
                    <a:pt x="22" y="115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6" y="105"/>
                  </a:lnTo>
                  <a:lnTo>
                    <a:pt x="2" y="101"/>
                  </a:lnTo>
                  <a:lnTo>
                    <a:pt x="0" y="95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6" y="17"/>
                  </a:lnTo>
                  <a:lnTo>
                    <a:pt x="12" y="12"/>
                  </a:lnTo>
                  <a:lnTo>
                    <a:pt x="20" y="6"/>
                  </a:lnTo>
                  <a:lnTo>
                    <a:pt x="28" y="4"/>
                  </a:lnTo>
                  <a:lnTo>
                    <a:pt x="40" y="2"/>
                  </a:lnTo>
                  <a:lnTo>
                    <a:pt x="54" y="0"/>
                  </a:lnTo>
                  <a:lnTo>
                    <a:pt x="68" y="0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100" y="6"/>
                  </a:lnTo>
                  <a:lnTo>
                    <a:pt x="104" y="10"/>
                  </a:lnTo>
                  <a:lnTo>
                    <a:pt x="110" y="14"/>
                  </a:lnTo>
                  <a:lnTo>
                    <a:pt x="114" y="19"/>
                  </a:lnTo>
                  <a:lnTo>
                    <a:pt x="116" y="25"/>
                  </a:lnTo>
                  <a:lnTo>
                    <a:pt x="118" y="31"/>
                  </a:lnTo>
                  <a:lnTo>
                    <a:pt x="118" y="39"/>
                  </a:lnTo>
                  <a:lnTo>
                    <a:pt x="118" y="39"/>
                  </a:lnTo>
                  <a:lnTo>
                    <a:pt x="118" y="69"/>
                  </a:lnTo>
                  <a:lnTo>
                    <a:pt x="118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20">
              <a:extLst>
                <a:ext uri="{FF2B5EF4-FFF2-40B4-BE49-F238E27FC236}">
                  <a16:creationId xmlns:a16="http://schemas.microsoft.com/office/drawing/2014/main" id="{10BF4A5F-F7D5-4445-9508-1BA4B94E2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8" y="2052"/>
              <a:ext cx="118" cy="121"/>
            </a:xfrm>
            <a:custGeom>
              <a:avLst/>
              <a:gdLst>
                <a:gd name="T0" fmla="*/ 118 w 118"/>
                <a:gd name="T1" fmla="*/ 60 h 121"/>
                <a:gd name="T2" fmla="*/ 118 w 118"/>
                <a:gd name="T3" fmla="*/ 60 h 121"/>
                <a:gd name="T4" fmla="*/ 118 w 118"/>
                <a:gd name="T5" fmla="*/ 76 h 121"/>
                <a:gd name="T6" fmla="*/ 118 w 118"/>
                <a:gd name="T7" fmla="*/ 91 h 121"/>
                <a:gd name="T8" fmla="*/ 116 w 118"/>
                <a:gd name="T9" fmla="*/ 97 h 121"/>
                <a:gd name="T10" fmla="*/ 112 w 118"/>
                <a:gd name="T11" fmla="*/ 103 h 121"/>
                <a:gd name="T12" fmla="*/ 106 w 118"/>
                <a:gd name="T13" fmla="*/ 109 h 121"/>
                <a:gd name="T14" fmla="*/ 98 w 118"/>
                <a:gd name="T15" fmla="*/ 113 h 121"/>
                <a:gd name="T16" fmla="*/ 98 w 118"/>
                <a:gd name="T17" fmla="*/ 113 h 121"/>
                <a:gd name="T18" fmla="*/ 78 w 118"/>
                <a:gd name="T19" fmla="*/ 119 h 121"/>
                <a:gd name="T20" fmla="*/ 56 w 118"/>
                <a:gd name="T21" fmla="*/ 121 h 121"/>
                <a:gd name="T22" fmla="*/ 46 w 118"/>
                <a:gd name="T23" fmla="*/ 121 h 121"/>
                <a:gd name="T24" fmla="*/ 36 w 118"/>
                <a:gd name="T25" fmla="*/ 119 h 121"/>
                <a:gd name="T26" fmla="*/ 26 w 118"/>
                <a:gd name="T27" fmla="*/ 117 h 121"/>
                <a:gd name="T28" fmla="*/ 16 w 118"/>
                <a:gd name="T29" fmla="*/ 111 h 121"/>
                <a:gd name="T30" fmla="*/ 16 w 118"/>
                <a:gd name="T31" fmla="*/ 111 h 121"/>
                <a:gd name="T32" fmla="*/ 8 w 118"/>
                <a:gd name="T33" fmla="*/ 107 h 121"/>
                <a:gd name="T34" fmla="*/ 4 w 118"/>
                <a:gd name="T35" fmla="*/ 99 h 121"/>
                <a:gd name="T36" fmla="*/ 0 w 118"/>
                <a:gd name="T37" fmla="*/ 91 h 121"/>
                <a:gd name="T38" fmla="*/ 0 w 118"/>
                <a:gd name="T39" fmla="*/ 82 h 121"/>
                <a:gd name="T40" fmla="*/ 0 w 118"/>
                <a:gd name="T41" fmla="*/ 82 h 121"/>
                <a:gd name="T42" fmla="*/ 0 w 118"/>
                <a:gd name="T43" fmla="*/ 58 h 121"/>
                <a:gd name="T44" fmla="*/ 0 w 118"/>
                <a:gd name="T45" fmla="*/ 36 h 121"/>
                <a:gd name="T46" fmla="*/ 0 w 118"/>
                <a:gd name="T47" fmla="*/ 36 h 121"/>
                <a:gd name="T48" fmla="*/ 2 w 118"/>
                <a:gd name="T49" fmla="*/ 20 h 121"/>
                <a:gd name="T50" fmla="*/ 6 w 118"/>
                <a:gd name="T51" fmla="*/ 14 h 121"/>
                <a:gd name="T52" fmla="*/ 8 w 118"/>
                <a:gd name="T53" fmla="*/ 10 h 121"/>
                <a:gd name="T54" fmla="*/ 14 w 118"/>
                <a:gd name="T55" fmla="*/ 6 h 121"/>
                <a:gd name="T56" fmla="*/ 20 w 118"/>
                <a:gd name="T57" fmla="*/ 4 h 121"/>
                <a:gd name="T58" fmla="*/ 34 w 118"/>
                <a:gd name="T59" fmla="*/ 0 h 121"/>
                <a:gd name="T60" fmla="*/ 34 w 118"/>
                <a:gd name="T61" fmla="*/ 0 h 121"/>
                <a:gd name="T62" fmla="*/ 78 w 118"/>
                <a:gd name="T63" fmla="*/ 0 h 121"/>
                <a:gd name="T64" fmla="*/ 78 w 118"/>
                <a:gd name="T65" fmla="*/ 0 h 121"/>
                <a:gd name="T66" fmla="*/ 88 w 118"/>
                <a:gd name="T67" fmla="*/ 2 h 121"/>
                <a:gd name="T68" fmla="*/ 96 w 118"/>
                <a:gd name="T69" fmla="*/ 2 h 121"/>
                <a:gd name="T70" fmla="*/ 104 w 118"/>
                <a:gd name="T71" fmla="*/ 6 h 121"/>
                <a:gd name="T72" fmla="*/ 108 w 118"/>
                <a:gd name="T73" fmla="*/ 10 h 121"/>
                <a:gd name="T74" fmla="*/ 112 w 118"/>
                <a:gd name="T75" fmla="*/ 16 h 121"/>
                <a:gd name="T76" fmla="*/ 116 w 118"/>
                <a:gd name="T77" fmla="*/ 22 h 121"/>
                <a:gd name="T78" fmla="*/ 118 w 118"/>
                <a:gd name="T79" fmla="*/ 32 h 121"/>
                <a:gd name="T80" fmla="*/ 118 w 118"/>
                <a:gd name="T81" fmla="*/ 42 h 121"/>
                <a:gd name="T82" fmla="*/ 118 w 118"/>
                <a:gd name="T83" fmla="*/ 42 h 121"/>
                <a:gd name="T84" fmla="*/ 118 w 118"/>
                <a:gd name="T85" fmla="*/ 60 h 121"/>
                <a:gd name="T86" fmla="*/ 118 w 118"/>
                <a:gd name="T87" fmla="*/ 6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8" h="121">
                  <a:moveTo>
                    <a:pt x="118" y="60"/>
                  </a:moveTo>
                  <a:lnTo>
                    <a:pt x="118" y="60"/>
                  </a:lnTo>
                  <a:lnTo>
                    <a:pt x="118" y="76"/>
                  </a:lnTo>
                  <a:lnTo>
                    <a:pt x="118" y="91"/>
                  </a:lnTo>
                  <a:lnTo>
                    <a:pt x="116" y="97"/>
                  </a:lnTo>
                  <a:lnTo>
                    <a:pt x="112" y="103"/>
                  </a:lnTo>
                  <a:lnTo>
                    <a:pt x="106" y="109"/>
                  </a:lnTo>
                  <a:lnTo>
                    <a:pt x="98" y="113"/>
                  </a:lnTo>
                  <a:lnTo>
                    <a:pt x="98" y="113"/>
                  </a:lnTo>
                  <a:lnTo>
                    <a:pt x="78" y="119"/>
                  </a:lnTo>
                  <a:lnTo>
                    <a:pt x="56" y="121"/>
                  </a:lnTo>
                  <a:lnTo>
                    <a:pt x="46" y="121"/>
                  </a:lnTo>
                  <a:lnTo>
                    <a:pt x="36" y="119"/>
                  </a:lnTo>
                  <a:lnTo>
                    <a:pt x="26" y="117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8" y="107"/>
                  </a:lnTo>
                  <a:lnTo>
                    <a:pt x="4" y="99"/>
                  </a:lnTo>
                  <a:lnTo>
                    <a:pt x="0" y="91"/>
                  </a:lnTo>
                  <a:lnTo>
                    <a:pt x="0" y="82"/>
                  </a:lnTo>
                  <a:lnTo>
                    <a:pt x="0" y="82"/>
                  </a:lnTo>
                  <a:lnTo>
                    <a:pt x="0" y="5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8" y="10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88" y="2"/>
                  </a:lnTo>
                  <a:lnTo>
                    <a:pt x="96" y="2"/>
                  </a:lnTo>
                  <a:lnTo>
                    <a:pt x="104" y="6"/>
                  </a:lnTo>
                  <a:lnTo>
                    <a:pt x="108" y="10"/>
                  </a:lnTo>
                  <a:lnTo>
                    <a:pt x="112" y="16"/>
                  </a:lnTo>
                  <a:lnTo>
                    <a:pt x="116" y="22"/>
                  </a:lnTo>
                  <a:lnTo>
                    <a:pt x="118" y="32"/>
                  </a:lnTo>
                  <a:lnTo>
                    <a:pt x="118" y="42"/>
                  </a:lnTo>
                  <a:lnTo>
                    <a:pt x="118" y="42"/>
                  </a:lnTo>
                  <a:lnTo>
                    <a:pt x="118" y="60"/>
                  </a:lnTo>
                  <a:lnTo>
                    <a:pt x="118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21">
              <a:extLst>
                <a:ext uri="{FF2B5EF4-FFF2-40B4-BE49-F238E27FC236}">
                  <a16:creationId xmlns:a16="http://schemas.microsoft.com/office/drawing/2014/main" id="{C8314492-EC6B-4B27-96B6-780D410F9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" y="2247"/>
              <a:ext cx="121" cy="120"/>
            </a:xfrm>
            <a:custGeom>
              <a:avLst/>
              <a:gdLst>
                <a:gd name="T0" fmla="*/ 62 w 121"/>
                <a:gd name="T1" fmla="*/ 0 h 120"/>
                <a:gd name="T2" fmla="*/ 62 w 121"/>
                <a:gd name="T3" fmla="*/ 0 h 120"/>
                <a:gd name="T4" fmla="*/ 76 w 121"/>
                <a:gd name="T5" fmla="*/ 0 h 120"/>
                <a:gd name="T6" fmla="*/ 90 w 121"/>
                <a:gd name="T7" fmla="*/ 0 h 120"/>
                <a:gd name="T8" fmla="*/ 97 w 121"/>
                <a:gd name="T9" fmla="*/ 2 h 120"/>
                <a:gd name="T10" fmla="*/ 103 w 121"/>
                <a:gd name="T11" fmla="*/ 6 h 120"/>
                <a:gd name="T12" fmla="*/ 109 w 121"/>
                <a:gd name="T13" fmla="*/ 10 h 120"/>
                <a:gd name="T14" fmla="*/ 113 w 121"/>
                <a:gd name="T15" fmla="*/ 18 h 120"/>
                <a:gd name="T16" fmla="*/ 113 w 121"/>
                <a:gd name="T17" fmla="*/ 18 h 120"/>
                <a:gd name="T18" fmla="*/ 117 w 121"/>
                <a:gd name="T19" fmla="*/ 28 h 120"/>
                <a:gd name="T20" fmla="*/ 119 w 121"/>
                <a:gd name="T21" fmla="*/ 38 h 120"/>
                <a:gd name="T22" fmla="*/ 121 w 121"/>
                <a:gd name="T23" fmla="*/ 58 h 120"/>
                <a:gd name="T24" fmla="*/ 119 w 121"/>
                <a:gd name="T25" fmla="*/ 80 h 120"/>
                <a:gd name="T26" fmla="*/ 113 w 121"/>
                <a:gd name="T27" fmla="*/ 100 h 120"/>
                <a:gd name="T28" fmla="*/ 113 w 121"/>
                <a:gd name="T29" fmla="*/ 100 h 120"/>
                <a:gd name="T30" fmla="*/ 111 w 121"/>
                <a:gd name="T31" fmla="*/ 104 h 120"/>
                <a:gd name="T32" fmla="*/ 107 w 121"/>
                <a:gd name="T33" fmla="*/ 108 h 120"/>
                <a:gd name="T34" fmla="*/ 99 w 121"/>
                <a:gd name="T35" fmla="*/ 114 h 120"/>
                <a:gd name="T36" fmla="*/ 99 w 121"/>
                <a:gd name="T37" fmla="*/ 114 h 120"/>
                <a:gd name="T38" fmla="*/ 80 w 121"/>
                <a:gd name="T39" fmla="*/ 118 h 120"/>
                <a:gd name="T40" fmla="*/ 62 w 121"/>
                <a:gd name="T41" fmla="*/ 120 h 120"/>
                <a:gd name="T42" fmla="*/ 44 w 121"/>
                <a:gd name="T43" fmla="*/ 120 h 120"/>
                <a:gd name="T44" fmla="*/ 24 w 121"/>
                <a:gd name="T45" fmla="*/ 114 h 120"/>
                <a:gd name="T46" fmla="*/ 24 w 121"/>
                <a:gd name="T47" fmla="*/ 114 h 120"/>
                <a:gd name="T48" fmla="*/ 14 w 121"/>
                <a:gd name="T49" fmla="*/ 108 h 120"/>
                <a:gd name="T50" fmla="*/ 6 w 121"/>
                <a:gd name="T51" fmla="*/ 100 h 120"/>
                <a:gd name="T52" fmla="*/ 0 w 121"/>
                <a:gd name="T53" fmla="*/ 90 h 120"/>
                <a:gd name="T54" fmla="*/ 0 w 121"/>
                <a:gd name="T55" fmla="*/ 76 h 120"/>
                <a:gd name="T56" fmla="*/ 0 w 121"/>
                <a:gd name="T57" fmla="*/ 76 h 120"/>
                <a:gd name="T58" fmla="*/ 2 w 121"/>
                <a:gd name="T59" fmla="*/ 58 h 120"/>
                <a:gd name="T60" fmla="*/ 0 w 121"/>
                <a:gd name="T61" fmla="*/ 38 h 120"/>
                <a:gd name="T62" fmla="*/ 0 w 121"/>
                <a:gd name="T63" fmla="*/ 38 h 120"/>
                <a:gd name="T64" fmla="*/ 2 w 121"/>
                <a:gd name="T65" fmla="*/ 20 h 120"/>
                <a:gd name="T66" fmla="*/ 4 w 121"/>
                <a:gd name="T67" fmla="*/ 14 h 120"/>
                <a:gd name="T68" fmla="*/ 8 w 121"/>
                <a:gd name="T69" fmla="*/ 10 h 120"/>
                <a:gd name="T70" fmla="*/ 14 w 121"/>
                <a:gd name="T71" fmla="*/ 6 h 120"/>
                <a:gd name="T72" fmla="*/ 20 w 121"/>
                <a:gd name="T73" fmla="*/ 2 h 120"/>
                <a:gd name="T74" fmla="*/ 38 w 121"/>
                <a:gd name="T75" fmla="*/ 0 h 120"/>
                <a:gd name="T76" fmla="*/ 38 w 121"/>
                <a:gd name="T77" fmla="*/ 0 h 120"/>
                <a:gd name="T78" fmla="*/ 62 w 121"/>
                <a:gd name="T79" fmla="*/ 0 h 120"/>
                <a:gd name="T80" fmla="*/ 62 w 121"/>
                <a:gd name="T8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1" h="120">
                  <a:moveTo>
                    <a:pt x="62" y="0"/>
                  </a:moveTo>
                  <a:lnTo>
                    <a:pt x="62" y="0"/>
                  </a:lnTo>
                  <a:lnTo>
                    <a:pt x="76" y="0"/>
                  </a:lnTo>
                  <a:lnTo>
                    <a:pt x="90" y="0"/>
                  </a:lnTo>
                  <a:lnTo>
                    <a:pt x="97" y="2"/>
                  </a:lnTo>
                  <a:lnTo>
                    <a:pt x="103" y="6"/>
                  </a:lnTo>
                  <a:lnTo>
                    <a:pt x="109" y="10"/>
                  </a:lnTo>
                  <a:lnTo>
                    <a:pt x="113" y="18"/>
                  </a:lnTo>
                  <a:lnTo>
                    <a:pt x="113" y="18"/>
                  </a:lnTo>
                  <a:lnTo>
                    <a:pt x="117" y="28"/>
                  </a:lnTo>
                  <a:lnTo>
                    <a:pt x="119" y="38"/>
                  </a:lnTo>
                  <a:lnTo>
                    <a:pt x="121" y="58"/>
                  </a:lnTo>
                  <a:lnTo>
                    <a:pt x="119" y="80"/>
                  </a:lnTo>
                  <a:lnTo>
                    <a:pt x="113" y="100"/>
                  </a:lnTo>
                  <a:lnTo>
                    <a:pt x="113" y="100"/>
                  </a:lnTo>
                  <a:lnTo>
                    <a:pt x="111" y="104"/>
                  </a:lnTo>
                  <a:lnTo>
                    <a:pt x="107" y="108"/>
                  </a:lnTo>
                  <a:lnTo>
                    <a:pt x="99" y="114"/>
                  </a:lnTo>
                  <a:lnTo>
                    <a:pt x="99" y="114"/>
                  </a:lnTo>
                  <a:lnTo>
                    <a:pt x="80" y="118"/>
                  </a:lnTo>
                  <a:lnTo>
                    <a:pt x="62" y="120"/>
                  </a:lnTo>
                  <a:lnTo>
                    <a:pt x="44" y="120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14" y="108"/>
                  </a:lnTo>
                  <a:lnTo>
                    <a:pt x="6" y="100"/>
                  </a:lnTo>
                  <a:lnTo>
                    <a:pt x="0" y="90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2" y="5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2" y="20"/>
                  </a:lnTo>
                  <a:lnTo>
                    <a:pt x="4" y="14"/>
                  </a:lnTo>
                  <a:lnTo>
                    <a:pt x="8" y="10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62" y="0"/>
                  </a:lnTo>
                  <a:lnTo>
                    <a:pt x="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22">
              <a:extLst>
                <a:ext uri="{FF2B5EF4-FFF2-40B4-BE49-F238E27FC236}">
                  <a16:creationId xmlns:a16="http://schemas.microsoft.com/office/drawing/2014/main" id="{44A9C760-68B6-4256-B9ED-D995D0758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8" y="2440"/>
              <a:ext cx="118" cy="122"/>
            </a:xfrm>
            <a:custGeom>
              <a:avLst/>
              <a:gdLst>
                <a:gd name="T0" fmla="*/ 118 w 118"/>
                <a:gd name="T1" fmla="*/ 70 h 122"/>
                <a:gd name="T2" fmla="*/ 118 w 118"/>
                <a:gd name="T3" fmla="*/ 70 h 122"/>
                <a:gd name="T4" fmla="*/ 118 w 118"/>
                <a:gd name="T5" fmla="*/ 82 h 122"/>
                <a:gd name="T6" fmla="*/ 118 w 118"/>
                <a:gd name="T7" fmla="*/ 94 h 122"/>
                <a:gd name="T8" fmla="*/ 116 w 118"/>
                <a:gd name="T9" fmla="*/ 102 h 122"/>
                <a:gd name="T10" fmla="*/ 110 w 118"/>
                <a:gd name="T11" fmla="*/ 106 h 122"/>
                <a:gd name="T12" fmla="*/ 104 w 118"/>
                <a:gd name="T13" fmla="*/ 112 h 122"/>
                <a:gd name="T14" fmla="*/ 96 w 118"/>
                <a:gd name="T15" fmla="*/ 116 h 122"/>
                <a:gd name="T16" fmla="*/ 96 w 118"/>
                <a:gd name="T17" fmla="*/ 116 h 122"/>
                <a:gd name="T18" fmla="*/ 74 w 118"/>
                <a:gd name="T19" fmla="*/ 120 h 122"/>
                <a:gd name="T20" fmla="*/ 52 w 118"/>
                <a:gd name="T21" fmla="*/ 122 h 122"/>
                <a:gd name="T22" fmla="*/ 42 w 118"/>
                <a:gd name="T23" fmla="*/ 120 h 122"/>
                <a:gd name="T24" fmla="*/ 32 w 118"/>
                <a:gd name="T25" fmla="*/ 118 h 122"/>
                <a:gd name="T26" fmla="*/ 20 w 118"/>
                <a:gd name="T27" fmla="*/ 114 h 122"/>
                <a:gd name="T28" fmla="*/ 10 w 118"/>
                <a:gd name="T29" fmla="*/ 108 h 122"/>
                <a:gd name="T30" fmla="*/ 10 w 118"/>
                <a:gd name="T31" fmla="*/ 108 h 122"/>
                <a:gd name="T32" fmla="*/ 6 w 118"/>
                <a:gd name="T33" fmla="*/ 104 h 122"/>
                <a:gd name="T34" fmla="*/ 2 w 118"/>
                <a:gd name="T35" fmla="*/ 98 h 122"/>
                <a:gd name="T36" fmla="*/ 0 w 118"/>
                <a:gd name="T37" fmla="*/ 90 h 122"/>
                <a:gd name="T38" fmla="*/ 0 w 118"/>
                <a:gd name="T39" fmla="*/ 84 h 122"/>
                <a:gd name="T40" fmla="*/ 0 w 118"/>
                <a:gd name="T41" fmla="*/ 84 h 122"/>
                <a:gd name="T42" fmla="*/ 0 w 118"/>
                <a:gd name="T43" fmla="*/ 42 h 122"/>
                <a:gd name="T44" fmla="*/ 0 w 118"/>
                <a:gd name="T45" fmla="*/ 42 h 122"/>
                <a:gd name="T46" fmla="*/ 2 w 118"/>
                <a:gd name="T47" fmla="*/ 24 h 122"/>
                <a:gd name="T48" fmla="*/ 4 w 118"/>
                <a:gd name="T49" fmla="*/ 16 h 122"/>
                <a:gd name="T50" fmla="*/ 8 w 118"/>
                <a:gd name="T51" fmla="*/ 12 h 122"/>
                <a:gd name="T52" fmla="*/ 14 w 118"/>
                <a:gd name="T53" fmla="*/ 6 h 122"/>
                <a:gd name="T54" fmla="*/ 20 w 118"/>
                <a:gd name="T55" fmla="*/ 4 h 122"/>
                <a:gd name="T56" fmla="*/ 38 w 118"/>
                <a:gd name="T57" fmla="*/ 0 h 122"/>
                <a:gd name="T58" fmla="*/ 38 w 118"/>
                <a:gd name="T59" fmla="*/ 0 h 122"/>
                <a:gd name="T60" fmla="*/ 58 w 118"/>
                <a:gd name="T61" fmla="*/ 0 h 122"/>
                <a:gd name="T62" fmla="*/ 58 w 118"/>
                <a:gd name="T63" fmla="*/ 0 h 122"/>
                <a:gd name="T64" fmla="*/ 76 w 118"/>
                <a:gd name="T65" fmla="*/ 0 h 122"/>
                <a:gd name="T66" fmla="*/ 90 w 118"/>
                <a:gd name="T67" fmla="*/ 2 h 122"/>
                <a:gd name="T68" fmla="*/ 100 w 118"/>
                <a:gd name="T69" fmla="*/ 6 h 122"/>
                <a:gd name="T70" fmla="*/ 108 w 118"/>
                <a:gd name="T71" fmla="*/ 12 h 122"/>
                <a:gd name="T72" fmla="*/ 114 w 118"/>
                <a:gd name="T73" fmla="*/ 20 h 122"/>
                <a:gd name="T74" fmla="*/ 116 w 118"/>
                <a:gd name="T75" fmla="*/ 32 h 122"/>
                <a:gd name="T76" fmla="*/ 118 w 118"/>
                <a:gd name="T77" fmla="*/ 48 h 122"/>
                <a:gd name="T78" fmla="*/ 118 w 118"/>
                <a:gd name="T79" fmla="*/ 70 h 122"/>
                <a:gd name="T80" fmla="*/ 118 w 118"/>
                <a:gd name="T81" fmla="*/ 7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8" h="122">
                  <a:moveTo>
                    <a:pt x="118" y="70"/>
                  </a:moveTo>
                  <a:lnTo>
                    <a:pt x="118" y="70"/>
                  </a:lnTo>
                  <a:lnTo>
                    <a:pt x="118" y="82"/>
                  </a:lnTo>
                  <a:lnTo>
                    <a:pt x="118" y="94"/>
                  </a:lnTo>
                  <a:lnTo>
                    <a:pt x="116" y="102"/>
                  </a:lnTo>
                  <a:lnTo>
                    <a:pt x="110" y="106"/>
                  </a:lnTo>
                  <a:lnTo>
                    <a:pt x="104" y="112"/>
                  </a:lnTo>
                  <a:lnTo>
                    <a:pt x="96" y="116"/>
                  </a:lnTo>
                  <a:lnTo>
                    <a:pt x="96" y="116"/>
                  </a:lnTo>
                  <a:lnTo>
                    <a:pt x="74" y="120"/>
                  </a:lnTo>
                  <a:lnTo>
                    <a:pt x="52" y="122"/>
                  </a:lnTo>
                  <a:lnTo>
                    <a:pt x="42" y="120"/>
                  </a:lnTo>
                  <a:lnTo>
                    <a:pt x="32" y="118"/>
                  </a:lnTo>
                  <a:lnTo>
                    <a:pt x="20" y="114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6" y="104"/>
                  </a:lnTo>
                  <a:lnTo>
                    <a:pt x="2" y="98"/>
                  </a:lnTo>
                  <a:lnTo>
                    <a:pt x="0" y="9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24"/>
                  </a:lnTo>
                  <a:lnTo>
                    <a:pt x="4" y="16"/>
                  </a:lnTo>
                  <a:lnTo>
                    <a:pt x="8" y="12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76" y="0"/>
                  </a:lnTo>
                  <a:lnTo>
                    <a:pt x="90" y="2"/>
                  </a:lnTo>
                  <a:lnTo>
                    <a:pt x="100" y="6"/>
                  </a:lnTo>
                  <a:lnTo>
                    <a:pt x="108" y="12"/>
                  </a:lnTo>
                  <a:lnTo>
                    <a:pt x="114" y="20"/>
                  </a:lnTo>
                  <a:lnTo>
                    <a:pt x="116" y="32"/>
                  </a:lnTo>
                  <a:lnTo>
                    <a:pt x="118" y="48"/>
                  </a:lnTo>
                  <a:lnTo>
                    <a:pt x="118" y="70"/>
                  </a:lnTo>
                  <a:lnTo>
                    <a:pt x="118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23">
              <a:extLst>
                <a:ext uri="{FF2B5EF4-FFF2-40B4-BE49-F238E27FC236}">
                  <a16:creationId xmlns:a16="http://schemas.microsoft.com/office/drawing/2014/main" id="{1AD6D47D-1FEB-40F9-99D3-DAA79D286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8" y="2636"/>
              <a:ext cx="118" cy="121"/>
            </a:xfrm>
            <a:custGeom>
              <a:avLst/>
              <a:gdLst>
                <a:gd name="T0" fmla="*/ 118 w 118"/>
                <a:gd name="T1" fmla="*/ 67 h 121"/>
                <a:gd name="T2" fmla="*/ 118 w 118"/>
                <a:gd name="T3" fmla="*/ 67 h 121"/>
                <a:gd name="T4" fmla="*/ 118 w 118"/>
                <a:gd name="T5" fmla="*/ 79 h 121"/>
                <a:gd name="T6" fmla="*/ 118 w 118"/>
                <a:gd name="T7" fmla="*/ 93 h 121"/>
                <a:gd name="T8" fmla="*/ 114 w 118"/>
                <a:gd name="T9" fmla="*/ 99 h 121"/>
                <a:gd name="T10" fmla="*/ 110 w 118"/>
                <a:gd name="T11" fmla="*/ 105 h 121"/>
                <a:gd name="T12" fmla="*/ 104 w 118"/>
                <a:gd name="T13" fmla="*/ 111 h 121"/>
                <a:gd name="T14" fmla="*/ 96 w 118"/>
                <a:gd name="T15" fmla="*/ 113 h 121"/>
                <a:gd name="T16" fmla="*/ 96 w 118"/>
                <a:gd name="T17" fmla="*/ 113 h 121"/>
                <a:gd name="T18" fmla="*/ 74 w 118"/>
                <a:gd name="T19" fmla="*/ 119 h 121"/>
                <a:gd name="T20" fmla="*/ 62 w 118"/>
                <a:gd name="T21" fmla="*/ 121 h 121"/>
                <a:gd name="T22" fmla="*/ 52 w 118"/>
                <a:gd name="T23" fmla="*/ 121 h 121"/>
                <a:gd name="T24" fmla="*/ 42 w 118"/>
                <a:gd name="T25" fmla="*/ 119 h 121"/>
                <a:gd name="T26" fmla="*/ 30 w 118"/>
                <a:gd name="T27" fmla="*/ 117 h 121"/>
                <a:gd name="T28" fmla="*/ 20 w 118"/>
                <a:gd name="T29" fmla="*/ 113 h 121"/>
                <a:gd name="T30" fmla="*/ 10 w 118"/>
                <a:gd name="T31" fmla="*/ 105 h 121"/>
                <a:gd name="T32" fmla="*/ 10 w 118"/>
                <a:gd name="T33" fmla="*/ 105 h 121"/>
                <a:gd name="T34" fmla="*/ 6 w 118"/>
                <a:gd name="T35" fmla="*/ 101 h 121"/>
                <a:gd name="T36" fmla="*/ 2 w 118"/>
                <a:gd name="T37" fmla="*/ 97 h 121"/>
                <a:gd name="T38" fmla="*/ 0 w 118"/>
                <a:gd name="T39" fmla="*/ 91 h 121"/>
                <a:gd name="T40" fmla="*/ 0 w 118"/>
                <a:gd name="T41" fmla="*/ 85 h 121"/>
                <a:gd name="T42" fmla="*/ 0 w 118"/>
                <a:gd name="T43" fmla="*/ 85 h 121"/>
                <a:gd name="T44" fmla="*/ 0 w 118"/>
                <a:gd name="T45" fmla="*/ 32 h 121"/>
                <a:gd name="T46" fmla="*/ 0 w 118"/>
                <a:gd name="T47" fmla="*/ 32 h 121"/>
                <a:gd name="T48" fmla="*/ 0 w 118"/>
                <a:gd name="T49" fmla="*/ 26 h 121"/>
                <a:gd name="T50" fmla="*/ 2 w 118"/>
                <a:gd name="T51" fmla="*/ 20 h 121"/>
                <a:gd name="T52" fmla="*/ 6 w 118"/>
                <a:gd name="T53" fmla="*/ 14 h 121"/>
                <a:gd name="T54" fmla="*/ 10 w 118"/>
                <a:gd name="T55" fmla="*/ 10 h 121"/>
                <a:gd name="T56" fmla="*/ 20 w 118"/>
                <a:gd name="T57" fmla="*/ 4 h 121"/>
                <a:gd name="T58" fmla="*/ 32 w 118"/>
                <a:gd name="T59" fmla="*/ 0 h 121"/>
                <a:gd name="T60" fmla="*/ 32 w 118"/>
                <a:gd name="T61" fmla="*/ 0 h 121"/>
                <a:gd name="T62" fmla="*/ 54 w 118"/>
                <a:gd name="T63" fmla="*/ 0 h 121"/>
                <a:gd name="T64" fmla="*/ 76 w 118"/>
                <a:gd name="T65" fmla="*/ 0 h 121"/>
                <a:gd name="T66" fmla="*/ 76 w 118"/>
                <a:gd name="T67" fmla="*/ 0 h 121"/>
                <a:gd name="T68" fmla="*/ 88 w 118"/>
                <a:gd name="T69" fmla="*/ 0 h 121"/>
                <a:gd name="T70" fmla="*/ 96 w 118"/>
                <a:gd name="T71" fmla="*/ 2 h 121"/>
                <a:gd name="T72" fmla="*/ 102 w 118"/>
                <a:gd name="T73" fmla="*/ 6 h 121"/>
                <a:gd name="T74" fmla="*/ 108 w 118"/>
                <a:gd name="T75" fmla="*/ 10 h 121"/>
                <a:gd name="T76" fmla="*/ 112 w 118"/>
                <a:gd name="T77" fmla="*/ 16 h 121"/>
                <a:gd name="T78" fmla="*/ 116 w 118"/>
                <a:gd name="T79" fmla="*/ 22 h 121"/>
                <a:gd name="T80" fmla="*/ 118 w 118"/>
                <a:gd name="T81" fmla="*/ 30 h 121"/>
                <a:gd name="T82" fmla="*/ 118 w 118"/>
                <a:gd name="T83" fmla="*/ 40 h 121"/>
                <a:gd name="T84" fmla="*/ 118 w 118"/>
                <a:gd name="T85" fmla="*/ 40 h 121"/>
                <a:gd name="T86" fmla="*/ 118 w 118"/>
                <a:gd name="T87" fmla="*/ 67 h 121"/>
                <a:gd name="T88" fmla="*/ 118 w 118"/>
                <a:gd name="T89" fmla="*/ 6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8" h="121">
                  <a:moveTo>
                    <a:pt x="118" y="67"/>
                  </a:moveTo>
                  <a:lnTo>
                    <a:pt x="118" y="67"/>
                  </a:lnTo>
                  <a:lnTo>
                    <a:pt x="118" y="79"/>
                  </a:lnTo>
                  <a:lnTo>
                    <a:pt x="118" y="93"/>
                  </a:lnTo>
                  <a:lnTo>
                    <a:pt x="114" y="99"/>
                  </a:lnTo>
                  <a:lnTo>
                    <a:pt x="110" y="105"/>
                  </a:lnTo>
                  <a:lnTo>
                    <a:pt x="104" y="111"/>
                  </a:lnTo>
                  <a:lnTo>
                    <a:pt x="96" y="113"/>
                  </a:lnTo>
                  <a:lnTo>
                    <a:pt x="96" y="113"/>
                  </a:lnTo>
                  <a:lnTo>
                    <a:pt x="74" y="119"/>
                  </a:lnTo>
                  <a:lnTo>
                    <a:pt x="62" y="121"/>
                  </a:lnTo>
                  <a:lnTo>
                    <a:pt x="52" y="121"/>
                  </a:lnTo>
                  <a:lnTo>
                    <a:pt x="42" y="119"/>
                  </a:lnTo>
                  <a:lnTo>
                    <a:pt x="30" y="117"/>
                  </a:lnTo>
                  <a:lnTo>
                    <a:pt x="20" y="113"/>
                  </a:lnTo>
                  <a:lnTo>
                    <a:pt x="10" y="105"/>
                  </a:lnTo>
                  <a:lnTo>
                    <a:pt x="10" y="105"/>
                  </a:lnTo>
                  <a:lnTo>
                    <a:pt x="6" y="101"/>
                  </a:lnTo>
                  <a:lnTo>
                    <a:pt x="2" y="97"/>
                  </a:lnTo>
                  <a:lnTo>
                    <a:pt x="0" y="91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20" y="4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54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88" y="0"/>
                  </a:lnTo>
                  <a:lnTo>
                    <a:pt x="96" y="2"/>
                  </a:lnTo>
                  <a:lnTo>
                    <a:pt x="102" y="6"/>
                  </a:lnTo>
                  <a:lnTo>
                    <a:pt x="108" y="10"/>
                  </a:lnTo>
                  <a:lnTo>
                    <a:pt x="112" y="16"/>
                  </a:lnTo>
                  <a:lnTo>
                    <a:pt x="116" y="22"/>
                  </a:lnTo>
                  <a:lnTo>
                    <a:pt x="118" y="30"/>
                  </a:lnTo>
                  <a:lnTo>
                    <a:pt x="118" y="40"/>
                  </a:lnTo>
                  <a:lnTo>
                    <a:pt x="118" y="40"/>
                  </a:lnTo>
                  <a:lnTo>
                    <a:pt x="118" y="67"/>
                  </a:lnTo>
                  <a:lnTo>
                    <a:pt x="118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24">
              <a:extLst>
                <a:ext uri="{FF2B5EF4-FFF2-40B4-BE49-F238E27FC236}">
                  <a16:creationId xmlns:a16="http://schemas.microsoft.com/office/drawing/2014/main" id="{C99463C2-35D8-40D2-B267-3CDF809986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5" y="2636"/>
              <a:ext cx="118" cy="121"/>
            </a:xfrm>
            <a:custGeom>
              <a:avLst/>
              <a:gdLst>
                <a:gd name="T0" fmla="*/ 118 w 118"/>
                <a:gd name="T1" fmla="*/ 57 h 121"/>
                <a:gd name="T2" fmla="*/ 118 w 118"/>
                <a:gd name="T3" fmla="*/ 57 h 121"/>
                <a:gd name="T4" fmla="*/ 118 w 118"/>
                <a:gd name="T5" fmla="*/ 71 h 121"/>
                <a:gd name="T6" fmla="*/ 118 w 118"/>
                <a:gd name="T7" fmla="*/ 87 h 121"/>
                <a:gd name="T8" fmla="*/ 118 w 118"/>
                <a:gd name="T9" fmla="*/ 93 h 121"/>
                <a:gd name="T10" fmla="*/ 114 w 118"/>
                <a:gd name="T11" fmla="*/ 101 h 121"/>
                <a:gd name="T12" fmla="*/ 110 w 118"/>
                <a:gd name="T13" fmla="*/ 107 h 121"/>
                <a:gd name="T14" fmla="*/ 102 w 118"/>
                <a:gd name="T15" fmla="*/ 111 h 121"/>
                <a:gd name="T16" fmla="*/ 102 w 118"/>
                <a:gd name="T17" fmla="*/ 111 h 121"/>
                <a:gd name="T18" fmla="*/ 92 w 118"/>
                <a:gd name="T19" fmla="*/ 115 h 121"/>
                <a:gd name="T20" fmla="*/ 82 w 118"/>
                <a:gd name="T21" fmla="*/ 119 h 121"/>
                <a:gd name="T22" fmla="*/ 62 w 118"/>
                <a:gd name="T23" fmla="*/ 121 h 121"/>
                <a:gd name="T24" fmla="*/ 42 w 118"/>
                <a:gd name="T25" fmla="*/ 119 h 121"/>
                <a:gd name="T26" fmla="*/ 22 w 118"/>
                <a:gd name="T27" fmla="*/ 113 h 121"/>
                <a:gd name="T28" fmla="*/ 22 w 118"/>
                <a:gd name="T29" fmla="*/ 113 h 121"/>
                <a:gd name="T30" fmla="*/ 14 w 118"/>
                <a:gd name="T31" fmla="*/ 109 h 121"/>
                <a:gd name="T32" fmla="*/ 8 w 118"/>
                <a:gd name="T33" fmla="*/ 101 h 121"/>
                <a:gd name="T34" fmla="*/ 8 w 118"/>
                <a:gd name="T35" fmla="*/ 101 h 121"/>
                <a:gd name="T36" fmla="*/ 4 w 118"/>
                <a:gd name="T37" fmla="*/ 93 h 121"/>
                <a:gd name="T38" fmla="*/ 0 w 118"/>
                <a:gd name="T39" fmla="*/ 81 h 121"/>
                <a:gd name="T40" fmla="*/ 0 w 118"/>
                <a:gd name="T41" fmla="*/ 69 h 121"/>
                <a:gd name="T42" fmla="*/ 0 w 118"/>
                <a:gd name="T43" fmla="*/ 55 h 121"/>
                <a:gd name="T44" fmla="*/ 2 w 118"/>
                <a:gd name="T45" fmla="*/ 41 h 121"/>
                <a:gd name="T46" fmla="*/ 4 w 118"/>
                <a:gd name="T47" fmla="*/ 28 h 121"/>
                <a:gd name="T48" fmla="*/ 8 w 118"/>
                <a:gd name="T49" fmla="*/ 18 h 121"/>
                <a:gd name="T50" fmla="*/ 14 w 118"/>
                <a:gd name="T51" fmla="*/ 10 h 121"/>
                <a:gd name="T52" fmla="*/ 14 w 118"/>
                <a:gd name="T53" fmla="*/ 10 h 121"/>
                <a:gd name="T54" fmla="*/ 20 w 118"/>
                <a:gd name="T55" fmla="*/ 4 h 121"/>
                <a:gd name="T56" fmla="*/ 24 w 118"/>
                <a:gd name="T57" fmla="*/ 2 h 121"/>
                <a:gd name="T58" fmla="*/ 30 w 118"/>
                <a:gd name="T59" fmla="*/ 0 h 121"/>
                <a:gd name="T60" fmla="*/ 36 w 118"/>
                <a:gd name="T61" fmla="*/ 0 h 121"/>
                <a:gd name="T62" fmla="*/ 36 w 118"/>
                <a:gd name="T63" fmla="*/ 0 h 121"/>
                <a:gd name="T64" fmla="*/ 86 w 118"/>
                <a:gd name="T65" fmla="*/ 0 h 121"/>
                <a:gd name="T66" fmla="*/ 86 w 118"/>
                <a:gd name="T67" fmla="*/ 0 h 121"/>
                <a:gd name="T68" fmla="*/ 102 w 118"/>
                <a:gd name="T69" fmla="*/ 2 h 121"/>
                <a:gd name="T70" fmla="*/ 106 w 118"/>
                <a:gd name="T71" fmla="*/ 4 h 121"/>
                <a:gd name="T72" fmla="*/ 112 w 118"/>
                <a:gd name="T73" fmla="*/ 8 h 121"/>
                <a:gd name="T74" fmla="*/ 114 w 118"/>
                <a:gd name="T75" fmla="*/ 12 h 121"/>
                <a:gd name="T76" fmla="*/ 116 w 118"/>
                <a:gd name="T77" fmla="*/ 18 h 121"/>
                <a:gd name="T78" fmla="*/ 118 w 118"/>
                <a:gd name="T79" fmla="*/ 34 h 121"/>
                <a:gd name="T80" fmla="*/ 118 w 118"/>
                <a:gd name="T81" fmla="*/ 34 h 121"/>
                <a:gd name="T82" fmla="*/ 118 w 118"/>
                <a:gd name="T83" fmla="*/ 57 h 121"/>
                <a:gd name="T84" fmla="*/ 118 w 118"/>
                <a:gd name="T85" fmla="*/ 5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8" h="121">
                  <a:moveTo>
                    <a:pt x="118" y="57"/>
                  </a:moveTo>
                  <a:lnTo>
                    <a:pt x="118" y="57"/>
                  </a:lnTo>
                  <a:lnTo>
                    <a:pt x="118" y="71"/>
                  </a:lnTo>
                  <a:lnTo>
                    <a:pt x="118" y="87"/>
                  </a:lnTo>
                  <a:lnTo>
                    <a:pt x="118" y="93"/>
                  </a:lnTo>
                  <a:lnTo>
                    <a:pt x="114" y="101"/>
                  </a:lnTo>
                  <a:lnTo>
                    <a:pt x="110" y="107"/>
                  </a:lnTo>
                  <a:lnTo>
                    <a:pt x="102" y="111"/>
                  </a:lnTo>
                  <a:lnTo>
                    <a:pt x="102" y="111"/>
                  </a:lnTo>
                  <a:lnTo>
                    <a:pt x="92" y="115"/>
                  </a:lnTo>
                  <a:lnTo>
                    <a:pt x="82" y="119"/>
                  </a:lnTo>
                  <a:lnTo>
                    <a:pt x="62" y="121"/>
                  </a:lnTo>
                  <a:lnTo>
                    <a:pt x="42" y="119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14" y="109"/>
                  </a:lnTo>
                  <a:lnTo>
                    <a:pt x="8" y="101"/>
                  </a:lnTo>
                  <a:lnTo>
                    <a:pt x="8" y="101"/>
                  </a:lnTo>
                  <a:lnTo>
                    <a:pt x="4" y="93"/>
                  </a:lnTo>
                  <a:lnTo>
                    <a:pt x="0" y="81"/>
                  </a:lnTo>
                  <a:lnTo>
                    <a:pt x="0" y="69"/>
                  </a:lnTo>
                  <a:lnTo>
                    <a:pt x="0" y="55"/>
                  </a:lnTo>
                  <a:lnTo>
                    <a:pt x="2" y="41"/>
                  </a:lnTo>
                  <a:lnTo>
                    <a:pt x="4" y="28"/>
                  </a:lnTo>
                  <a:lnTo>
                    <a:pt x="8" y="18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20" y="4"/>
                  </a:lnTo>
                  <a:lnTo>
                    <a:pt x="24" y="2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102" y="2"/>
                  </a:lnTo>
                  <a:lnTo>
                    <a:pt x="106" y="4"/>
                  </a:lnTo>
                  <a:lnTo>
                    <a:pt x="112" y="8"/>
                  </a:lnTo>
                  <a:lnTo>
                    <a:pt x="114" y="12"/>
                  </a:lnTo>
                  <a:lnTo>
                    <a:pt x="116" y="18"/>
                  </a:lnTo>
                  <a:lnTo>
                    <a:pt x="118" y="34"/>
                  </a:lnTo>
                  <a:lnTo>
                    <a:pt x="118" y="34"/>
                  </a:lnTo>
                  <a:lnTo>
                    <a:pt x="118" y="57"/>
                  </a:lnTo>
                  <a:lnTo>
                    <a:pt x="118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25">
              <a:extLst>
                <a:ext uri="{FF2B5EF4-FFF2-40B4-BE49-F238E27FC236}">
                  <a16:creationId xmlns:a16="http://schemas.microsoft.com/office/drawing/2014/main" id="{B1008F70-D3A5-4D08-8B02-5F5013A23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3" y="2052"/>
              <a:ext cx="120" cy="121"/>
            </a:xfrm>
            <a:custGeom>
              <a:avLst/>
              <a:gdLst>
                <a:gd name="T0" fmla="*/ 120 w 120"/>
                <a:gd name="T1" fmla="*/ 60 h 121"/>
                <a:gd name="T2" fmla="*/ 120 w 120"/>
                <a:gd name="T3" fmla="*/ 60 h 121"/>
                <a:gd name="T4" fmla="*/ 120 w 120"/>
                <a:gd name="T5" fmla="*/ 74 h 121"/>
                <a:gd name="T6" fmla="*/ 120 w 120"/>
                <a:gd name="T7" fmla="*/ 87 h 121"/>
                <a:gd name="T8" fmla="*/ 120 w 120"/>
                <a:gd name="T9" fmla="*/ 93 h 121"/>
                <a:gd name="T10" fmla="*/ 118 w 120"/>
                <a:gd name="T11" fmla="*/ 101 h 121"/>
                <a:gd name="T12" fmla="*/ 112 w 120"/>
                <a:gd name="T13" fmla="*/ 107 h 121"/>
                <a:gd name="T14" fmla="*/ 104 w 120"/>
                <a:gd name="T15" fmla="*/ 111 h 121"/>
                <a:gd name="T16" fmla="*/ 104 w 120"/>
                <a:gd name="T17" fmla="*/ 111 h 121"/>
                <a:gd name="T18" fmla="*/ 94 w 120"/>
                <a:gd name="T19" fmla="*/ 115 h 121"/>
                <a:gd name="T20" fmla="*/ 86 w 120"/>
                <a:gd name="T21" fmla="*/ 119 h 121"/>
                <a:gd name="T22" fmla="*/ 66 w 120"/>
                <a:gd name="T23" fmla="*/ 121 h 121"/>
                <a:gd name="T24" fmla="*/ 46 w 120"/>
                <a:gd name="T25" fmla="*/ 119 h 121"/>
                <a:gd name="T26" fmla="*/ 26 w 120"/>
                <a:gd name="T27" fmla="*/ 115 h 121"/>
                <a:gd name="T28" fmla="*/ 26 w 120"/>
                <a:gd name="T29" fmla="*/ 115 h 121"/>
                <a:gd name="T30" fmla="*/ 18 w 120"/>
                <a:gd name="T31" fmla="*/ 111 h 121"/>
                <a:gd name="T32" fmla="*/ 12 w 120"/>
                <a:gd name="T33" fmla="*/ 107 h 121"/>
                <a:gd name="T34" fmla="*/ 8 w 120"/>
                <a:gd name="T35" fmla="*/ 99 h 121"/>
                <a:gd name="T36" fmla="*/ 6 w 120"/>
                <a:gd name="T37" fmla="*/ 93 h 121"/>
                <a:gd name="T38" fmla="*/ 6 w 120"/>
                <a:gd name="T39" fmla="*/ 93 h 121"/>
                <a:gd name="T40" fmla="*/ 2 w 120"/>
                <a:gd name="T41" fmla="*/ 76 h 121"/>
                <a:gd name="T42" fmla="*/ 0 w 120"/>
                <a:gd name="T43" fmla="*/ 60 h 121"/>
                <a:gd name="T44" fmla="*/ 2 w 120"/>
                <a:gd name="T45" fmla="*/ 44 h 121"/>
                <a:gd name="T46" fmla="*/ 6 w 120"/>
                <a:gd name="T47" fmla="*/ 26 h 121"/>
                <a:gd name="T48" fmla="*/ 6 w 120"/>
                <a:gd name="T49" fmla="*/ 26 h 121"/>
                <a:gd name="T50" fmla="*/ 12 w 120"/>
                <a:gd name="T51" fmla="*/ 14 h 121"/>
                <a:gd name="T52" fmla="*/ 20 w 120"/>
                <a:gd name="T53" fmla="*/ 6 h 121"/>
                <a:gd name="T54" fmla="*/ 24 w 120"/>
                <a:gd name="T55" fmla="*/ 2 h 121"/>
                <a:gd name="T56" fmla="*/ 30 w 120"/>
                <a:gd name="T57" fmla="*/ 0 h 121"/>
                <a:gd name="T58" fmla="*/ 36 w 120"/>
                <a:gd name="T59" fmla="*/ 0 h 121"/>
                <a:gd name="T60" fmla="*/ 44 w 120"/>
                <a:gd name="T61" fmla="*/ 0 h 121"/>
                <a:gd name="T62" fmla="*/ 44 w 120"/>
                <a:gd name="T63" fmla="*/ 0 h 121"/>
                <a:gd name="T64" fmla="*/ 66 w 120"/>
                <a:gd name="T65" fmla="*/ 0 h 121"/>
                <a:gd name="T66" fmla="*/ 86 w 120"/>
                <a:gd name="T67" fmla="*/ 0 h 121"/>
                <a:gd name="T68" fmla="*/ 86 w 120"/>
                <a:gd name="T69" fmla="*/ 0 h 121"/>
                <a:gd name="T70" fmla="*/ 102 w 120"/>
                <a:gd name="T71" fmla="*/ 2 h 121"/>
                <a:gd name="T72" fmla="*/ 108 w 120"/>
                <a:gd name="T73" fmla="*/ 4 h 121"/>
                <a:gd name="T74" fmla="*/ 114 w 120"/>
                <a:gd name="T75" fmla="*/ 8 h 121"/>
                <a:gd name="T76" fmla="*/ 116 w 120"/>
                <a:gd name="T77" fmla="*/ 12 h 121"/>
                <a:gd name="T78" fmla="*/ 118 w 120"/>
                <a:gd name="T79" fmla="*/ 18 h 121"/>
                <a:gd name="T80" fmla="*/ 120 w 120"/>
                <a:gd name="T81" fmla="*/ 34 h 121"/>
                <a:gd name="T82" fmla="*/ 120 w 120"/>
                <a:gd name="T83" fmla="*/ 34 h 121"/>
                <a:gd name="T84" fmla="*/ 120 w 120"/>
                <a:gd name="T85" fmla="*/ 60 h 121"/>
                <a:gd name="T86" fmla="*/ 120 w 120"/>
                <a:gd name="T87" fmla="*/ 6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0" h="121">
                  <a:moveTo>
                    <a:pt x="120" y="60"/>
                  </a:moveTo>
                  <a:lnTo>
                    <a:pt x="120" y="60"/>
                  </a:lnTo>
                  <a:lnTo>
                    <a:pt x="120" y="74"/>
                  </a:lnTo>
                  <a:lnTo>
                    <a:pt x="120" y="87"/>
                  </a:lnTo>
                  <a:lnTo>
                    <a:pt x="120" y="93"/>
                  </a:lnTo>
                  <a:lnTo>
                    <a:pt x="118" y="101"/>
                  </a:lnTo>
                  <a:lnTo>
                    <a:pt x="112" y="107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94" y="115"/>
                  </a:lnTo>
                  <a:lnTo>
                    <a:pt x="86" y="119"/>
                  </a:lnTo>
                  <a:lnTo>
                    <a:pt x="66" y="121"/>
                  </a:lnTo>
                  <a:lnTo>
                    <a:pt x="46" y="119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18" y="111"/>
                  </a:lnTo>
                  <a:lnTo>
                    <a:pt x="12" y="107"/>
                  </a:lnTo>
                  <a:lnTo>
                    <a:pt x="8" y="99"/>
                  </a:lnTo>
                  <a:lnTo>
                    <a:pt x="6" y="93"/>
                  </a:lnTo>
                  <a:lnTo>
                    <a:pt x="6" y="93"/>
                  </a:lnTo>
                  <a:lnTo>
                    <a:pt x="2" y="76"/>
                  </a:lnTo>
                  <a:lnTo>
                    <a:pt x="0" y="60"/>
                  </a:lnTo>
                  <a:lnTo>
                    <a:pt x="2" y="44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12" y="14"/>
                  </a:lnTo>
                  <a:lnTo>
                    <a:pt x="20" y="6"/>
                  </a:lnTo>
                  <a:lnTo>
                    <a:pt x="24" y="2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6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102" y="2"/>
                  </a:lnTo>
                  <a:lnTo>
                    <a:pt x="108" y="4"/>
                  </a:lnTo>
                  <a:lnTo>
                    <a:pt x="114" y="8"/>
                  </a:lnTo>
                  <a:lnTo>
                    <a:pt x="116" y="12"/>
                  </a:lnTo>
                  <a:lnTo>
                    <a:pt x="118" y="18"/>
                  </a:lnTo>
                  <a:lnTo>
                    <a:pt x="120" y="34"/>
                  </a:lnTo>
                  <a:lnTo>
                    <a:pt x="120" y="34"/>
                  </a:lnTo>
                  <a:lnTo>
                    <a:pt x="120" y="60"/>
                  </a:lnTo>
                  <a:lnTo>
                    <a:pt x="120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26">
              <a:extLst>
                <a:ext uri="{FF2B5EF4-FFF2-40B4-BE49-F238E27FC236}">
                  <a16:creationId xmlns:a16="http://schemas.microsoft.com/office/drawing/2014/main" id="{D80F4E4D-6580-4763-B25E-507CA0716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8" y="2247"/>
              <a:ext cx="118" cy="120"/>
            </a:xfrm>
            <a:custGeom>
              <a:avLst/>
              <a:gdLst>
                <a:gd name="T0" fmla="*/ 60 w 118"/>
                <a:gd name="T1" fmla="*/ 0 h 120"/>
                <a:gd name="T2" fmla="*/ 60 w 118"/>
                <a:gd name="T3" fmla="*/ 0 h 120"/>
                <a:gd name="T4" fmla="*/ 86 w 118"/>
                <a:gd name="T5" fmla="*/ 0 h 120"/>
                <a:gd name="T6" fmla="*/ 86 w 118"/>
                <a:gd name="T7" fmla="*/ 0 h 120"/>
                <a:gd name="T8" fmla="*/ 100 w 118"/>
                <a:gd name="T9" fmla="*/ 4 h 120"/>
                <a:gd name="T10" fmla="*/ 106 w 118"/>
                <a:gd name="T11" fmla="*/ 6 h 120"/>
                <a:gd name="T12" fmla="*/ 110 w 118"/>
                <a:gd name="T13" fmla="*/ 10 h 120"/>
                <a:gd name="T14" fmla="*/ 112 w 118"/>
                <a:gd name="T15" fmla="*/ 14 h 120"/>
                <a:gd name="T16" fmla="*/ 116 w 118"/>
                <a:gd name="T17" fmla="*/ 20 h 120"/>
                <a:gd name="T18" fmla="*/ 118 w 118"/>
                <a:gd name="T19" fmla="*/ 34 h 120"/>
                <a:gd name="T20" fmla="*/ 118 w 118"/>
                <a:gd name="T21" fmla="*/ 34 h 120"/>
                <a:gd name="T22" fmla="*/ 118 w 118"/>
                <a:gd name="T23" fmla="*/ 78 h 120"/>
                <a:gd name="T24" fmla="*/ 118 w 118"/>
                <a:gd name="T25" fmla="*/ 78 h 120"/>
                <a:gd name="T26" fmla="*/ 116 w 118"/>
                <a:gd name="T27" fmla="*/ 94 h 120"/>
                <a:gd name="T28" fmla="*/ 114 w 118"/>
                <a:gd name="T29" fmla="*/ 100 h 120"/>
                <a:gd name="T30" fmla="*/ 110 w 118"/>
                <a:gd name="T31" fmla="*/ 106 h 120"/>
                <a:gd name="T32" fmla="*/ 104 w 118"/>
                <a:gd name="T33" fmla="*/ 110 h 120"/>
                <a:gd name="T34" fmla="*/ 98 w 118"/>
                <a:gd name="T35" fmla="*/ 114 h 120"/>
                <a:gd name="T36" fmla="*/ 92 w 118"/>
                <a:gd name="T37" fmla="*/ 116 h 120"/>
                <a:gd name="T38" fmla="*/ 84 w 118"/>
                <a:gd name="T39" fmla="*/ 118 h 120"/>
                <a:gd name="T40" fmla="*/ 84 w 118"/>
                <a:gd name="T41" fmla="*/ 118 h 120"/>
                <a:gd name="T42" fmla="*/ 56 w 118"/>
                <a:gd name="T43" fmla="*/ 120 h 120"/>
                <a:gd name="T44" fmla="*/ 42 w 118"/>
                <a:gd name="T45" fmla="*/ 118 h 120"/>
                <a:gd name="T46" fmla="*/ 30 w 118"/>
                <a:gd name="T47" fmla="*/ 116 h 120"/>
                <a:gd name="T48" fmla="*/ 30 w 118"/>
                <a:gd name="T49" fmla="*/ 116 h 120"/>
                <a:gd name="T50" fmla="*/ 18 w 118"/>
                <a:gd name="T51" fmla="*/ 112 h 120"/>
                <a:gd name="T52" fmla="*/ 8 w 118"/>
                <a:gd name="T53" fmla="*/ 104 h 120"/>
                <a:gd name="T54" fmla="*/ 4 w 118"/>
                <a:gd name="T55" fmla="*/ 100 h 120"/>
                <a:gd name="T56" fmla="*/ 0 w 118"/>
                <a:gd name="T57" fmla="*/ 94 h 120"/>
                <a:gd name="T58" fmla="*/ 0 w 118"/>
                <a:gd name="T59" fmla="*/ 86 h 120"/>
                <a:gd name="T60" fmla="*/ 0 w 118"/>
                <a:gd name="T61" fmla="*/ 78 h 120"/>
                <a:gd name="T62" fmla="*/ 0 w 118"/>
                <a:gd name="T63" fmla="*/ 78 h 120"/>
                <a:gd name="T64" fmla="*/ 0 w 118"/>
                <a:gd name="T65" fmla="*/ 40 h 120"/>
                <a:gd name="T66" fmla="*/ 0 w 118"/>
                <a:gd name="T67" fmla="*/ 40 h 120"/>
                <a:gd name="T68" fmla="*/ 2 w 118"/>
                <a:gd name="T69" fmla="*/ 22 h 120"/>
                <a:gd name="T70" fmla="*/ 4 w 118"/>
                <a:gd name="T71" fmla="*/ 14 h 120"/>
                <a:gd name="T72" fmla="*/ 8 w 118"/>
                <a:gd name="T73" fmla="*/ 10 h 120"/>
                <a:gd name="T74" fmla="*/ 14 w 118"/>
                <a:gd name="T75" fmla="*/ 6 h 120"/>
                <a:gd name="T76" fmla="*/ 20 w 118"/>
                <a:gd name="T77" fmla="*/ 4 h 120"/>
                <a:gd name="T78" fmla="*/ 38 w 118"/>
                <a:gd name="T79" fmla="*/ 0 h 120"/>
                <a:gd name="T80" fmla="*/ 38 w 118"/>
                <a:gd name="T81" fmla="*/ 0 h 120"/>
                <a:gd name="T82" fmla="*/ 60 w 118"/>
                <a:gd name="T83" fmla="*/ 0 h 120"/>
                <a:gd name="T84" fmla="*/ 60 w 118"/>
                <a:gd name="T85" fmla="*/ 0 h 120"/>
                <a:gd name="T86" fmla="*/ 60 w 118"/>
                <a:gd name="T87" fmla="*/ 0 h 120"/>
                <a:gd name="T88" fmla="*/ 60 w 118"/>
                <a:gd name="T89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8" h="120">
                  <a:moveTo>
                    <a:pt x="60" y="0"/>
                  </a:moveTo>
                  <a:lnTo>
                    <a:pt x="60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100" y="4"/>
                  </a:lnTo>
                  <a:lnTo>
                    <a:pt x="106" y="6"/>
                  </a:lnTo>
                  <a:lnTo>
                    <a:pt x="110" y="10"/>
                  </a:lnTo>
                  <a:lnTo>
                    <a:pt x="112" y="14"/>
                  </a:lnTo>
                  <a:lnTo>
                    <a:pt x="116" y="20"/>
                  </a:lnTo>
                  <a:lnTo>
                    <a:pt x="118" y="34"/>
                  </a:lnTo>
                  <a:lnTo>
                    <a:pt x="118" y="34"/>
                  </a:lnTo>
                  <a:lnTo>
                    <a:pt x="118" y="78"/>
                  </a:lnTo>
                  <a:lnTo>
                    <a:pt x="118" y="78"/>
                  </a:lnTo>
                  <a:lnTo>
                    <a:pt x="116" y="94"/>
                  </a:lnTo>
                  <a:lnTo>
                    <a:pt x="114" y="100"/>
                  </a:lnTo>
                  <a:lnTo>
                    <a:pt x="110" y="106"/>
                  </a:lnTo>
                  <a:lnTo>
                    <a:pt x="104" y="110"/>
                  </a:lnTo>
                  <a:lnTo>
                    <a:pt x="98" y="114"/>
                  </a:lnTo>
                  <a:lnTo>
                    <a:pt x="92" y="116"/>
                  </a:lnTo>
                  <a:lnTo>
                    <a:pt x="84" y="118"/>
                  </a:lnTo>
                  <a:lnTo>
                    <a:pt x="84" y="118"/>
                  </a:lnTo>
                  <a:lnTo>
                    <a:pt x="56" y="120"/>
                  </a:lnTo>
                  <a:lnTo>
                    <a:pt x="42" y="118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18" y="112"/>
                  </a:lnTo>
                  <a:lnTo>
                    <a:pt x="8" y="104"/>
                  </a:lnTo>
                  <a:lnTo>
                    <a:pt x="4" y="100"/>
                  </a:lnTo>
                  <a:lnTo>
                    <a:pt x="0" y="94"/>
                  </a:lnTo>
                  <a:lnTo>
                    <a:pt x="0" y="86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2" y="22"/>
                  </a:lnTo>
                  <a:lnTo>
                    <a:pt x="4" y="14"/>
                  </a:lnTo>
                  <a:lnTo>
                    <a:pt x="8" y="10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27">
              <a:extLst>
                <a:ext uri="{FF2B5EF4-FFF2-40B4-BE49-F238E27FC236}">
                  <a16:creationId xmlns:a16="http://schemas.microsoft.com/office/drawing/2014/main" id="{E3068057-2AF8-4C60-8CC4-D7CE161282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3" y="2247"/>
              <a:ext cx="122" cy="120"/>
            </a:xfrm>
            <a:custGeom>
              <a:avLst/>
              <a:gdLst>
                <a:gd name="T0" fmla="*/ 120 w 122"/>
                <a:gd name="T1" fmla="*/ 56 h 120"/>
                <a:gd name="T2" fmla="*/ 120 w 122"/>
                <a:gd name="T3" fmla="*/ 56 h 120"/>
                <a:gd name="T4" fmla="*/ 120 w 122"/>
                <a:gd name="T5" fmla="*/ 68 h 120"/>
                <a:gd name="T6" fmla="*/ 120 w 122"/>
                <a:gd name="T7" fmla="*/ 80 h 120"/>
                <a:gd name="T8" fmla="*/ 120 w 122"/>
                <a:gd name="T9" fmla="*/ 80 h 120"/>
                <a:gd name="T10" fmla="*/ 122 w 122"/>
                <a:gd name="T11" fmla="*/ 88 h 120"/>
                <a:gd name="T12" fmla="*/ 120 w 122"/>
                <a:gd name="T13" fmla="*/ 94 h 120"/>
                <a:gd name="T14" fmla="*/ 118 w 122"/>
                <a:gd name="T15" fmla="*/ 100 h 120"/>
                <a:gd name="T16" fmla="*/ 114 w 122"/>
                <a:gd name="T17" fmla="*/ 106 h 120"/>
                <a:gd name="T18" fmla="*/ 104 w 122"/>
                <a:gd name="T19" fmla="*/ 112 h 120"/>
                <a:gd name="T20" fmla="*/ 92 w 122"/>
                <a:gd name="T21" fmla="*/ 118 h 120"/>
                <a:gd name="T22" fmla="*/ 92 w 122"/>
                <a:gd name="T23" fmla="*/ 118 h 120"/>
                <a:gd name="T24" fmla="*/ 76 w 122"/>
                <a:gd name="T25" fmla="*/ 120 h 120"/>
                <a:gd name="T26" fmla="*/ 62 w 122"/>
                <a:gd name="T27" fmla="*/ 120 h 120"/>
                <a:gd name="T28" fmla="*/ 32 w 122"/>
                <a:gd name="T29" fmla="*/ 116 h 120"/>
                <a:gd name="T30" fmla="*/ 32 w 122"/>
                <a:gd name="T31" fmla="*/ 116 h 120"/>
                <a:gd name="T32" fmla="*/ 24 w 122"/>
                <a:gd name="T33" fmla="*/ 114 h 120"/>
                <a:gd name="T34" fmla="*/ 18 w 122"/>
                <a:gd name="T35" fmla="*/ 110 h 120"/>
                <a:gd name="T36" fmla="*/ 18 w 122"/>
                <a:gd name="T37" fmla="*/ 110 h 120"/>
                <a:gd name="T38" fmla="*/ 10 w 122"/>
                <a:gd name="T39" fmla="*/ 100 h 120"/>
                <a:gd name="T40" fmla="*/ 4 w 122"/>
                <a:gd name="T41" fmla="*/ 88 h 120"/>
                <a:gd name="T42" fmla="*/ 2 w 122"/>
                <a:gd name="T43" fmla="*/ 72 h 120"/>
                <a:gd name="T44" fmla="*/ 0 w 122"/>
                <a:gd name="T45" fmla="*/ 56 h 120"/>
                <a:gd name="T46" fmla="*/ 2 w 122"/>
                <a:gd name="T47" fmla="*/ 42 h 120"/>
                <a:gd name="T48" fmla="*/ 6 w 122"/>
                <a:gd name="T49" fmla="*/ 26 h 120"/>
                <a:gd name="T50" fmla="*/ 12 w 122"/>
                <a:gd name="T51" fmla="*/ 14 h 120"/>
                <a:gd name="T52" fmla="*/ 20 w 122"/>
                <a:gd name="T53" fmla="*/ 4 h 120"/>
                <a:gd name="T54" fmla="*/ 20 w 122"/>
                <a:gd name="T55" fmla="*/ 4 h 120"/>
                <a:gd name="T56" fmla="*/ 24 w 122"/>
                <a:gd name="T57" fmla="*/ 2 h 120"/>
                <a:gd name="T58" fmla="*/ 30 w 122"/>
                <a:gd name="T59" fmla="*/ 2 h 120"/>
                <a:gd name="T60" fmla="*/ 38 w 122"/>
                <a:gd name="T61" fmla="*/ 2 h 120"/>
                <a:gd name="T62" fmla="*/ 38 w 122"/>
                <a:gd name="T63" fmla="*/ 2 h 120"/>
                <a:gd name="T64" fmla="*/ 86 w 122"/>
                <a:gd name="T65" fmla="*/ 0 h 120"/>
                <a:gd name="T66" fmla="*/ 86 w 122"/>
                <a:gd name="T67" fmla="*/ 0 h 120"/>
                <a:gd name="T68" fmla="*/ 104 w 122"/>
                <a:gd name="T69" fmla="*/ 2 h 120"/>
                <a:gd name="T70" fmla="*/ 110 w 122"/>
                <a:gd name="T71" fmla="*/ 4 h 120"/>
                <a:gd name="T72" fmla="*/ 114 w 122"/>
                <a:gd name="T73" fmla="*/ 8 h 120"/>
                <a:gd name="T74" fmla="*/ 116 w 122"/>
                <a:gd name="T75" fmla="*/ 12 h 120"/>
                <a:gd name="T76" fmla="*/ 120 w 122"/>
                <a:gd name="T77" fmla="*/ 18 h 120"/>
                <a:gd name="T78" fmla="*/ 120 w 122"/>
                <a:gd name="T79" fmla="*/ 36 h 120"/>
                <a:gd name="T80" fmla="*/ 120 w 122"/>
                <a:gd name="T81" fmla="*/ 36 h 120"/>
                <a:gd name="T82" fmla="*/ 120 w 122"/>
                <a:gd name="T83" fmla="*/ 56 h 120"/>
                <a:gd name="T84" fmla="*/ 120 w 122"/>
                <a:gd name="T85" fmla="*/ 5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2" h="120">
                  <a:moveTo>
                    <a:pt x="120" y="56"/>
                  </a:moveTo>
                  <a:lnTo>
                    <a:pt x="120" y="56"/>
                  </a:lnTo>
                  <a:lnTo>
                    <a:pt x="120" y="68"/>
                  </a:lnTo>
                  <a:lnTo>
                    <a:pt x="120" y="80"/>
                  </a:lnTo>
                  <a:lnTo>
                    <a:pt x="120" y="80"/>
                  </a:lnTo>
                  <a:lnTo>
                    <a:pt x="122" y="88"/>
                  </a:lnTo>
                  <a:lnTo>
                    <a:pt x="120" y="94"/>
                  </a:lnTo>
                  <a:lnTo>
                    <a:pt x="118" y="100"/>
                  </a:lnTo>
                  <a:lnTo>
                    <a:pt x="114" y="106"/>
                  </a:lnTo>
                  <a:lnTo>
                    <a:pt x="104" y="112"/>
                  </a:lnTo>
                  <a:lnTo>
                    <a:pt x="92" y="118"/>
                  </a:lnTo>
                  <a:lnTo>
                    <a:pt x="92" y="118"/>
                  </a:lnTo>
                  <a:lnTo>
                    <a:pt x="76" y="120"/>
                  </a:lnTo>
                  <a:lnTo>
                    <a:pt x="62" y="120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24" y="114"/>
                  </a:lnTo>
                  <a:lnTo>
                    <a:pt x="18" y="110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2" y="72"/>
                  </a:lnTo>
                  <a:lnTo>
                    <a:pt x="0" y="56"/>
                  </a:lnTo>
                  <a:lnTo>
                    <a:pt x="2" y="42"/>
                  </a:lnTo>
                  <a:lnTo>
                    <a:pt x="6" y="26"/>
                  </a:lnTo>
                  <a:lnTo>
                    <a:pt x="12" y="1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4" y="2"/>
                  </a:lnTo>
                  <a:lnTo>
                    <a:pt x="30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104" y="2"/>
                  </a:lnTo>
                  <a:lnTo>
                    <a:pt x="110" y="4"/>
                  </a:lnTo>
                  <a:lnTo>
                    <a:pt x="114" y="8"/>
                  </a:lnTo>
                  <a:lnTo>
                    <a:pt x="116" y="12"/>
                  </a:lnTo>
                  <a:lnTo>
                    <a:pt x="120" y="18"/>
                  </a:lnTo>
                  <a:lnTo>
                    <a:pt x="120" y="36"/>
                  </a:lnTo>
                  <a:lnTo>
                    <a:pt x="120" y="36"/>
                  </a:lnTo>
                  <a:lnTo>
                    <a:pt x="120" y="56"/>
                  </a:lnTo>
                  <a:lnTo>
                    <a:pt x="120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28">
              <a:extLst>
                <a:ext uri="{FF2B5EF4-FFF2-40B4-BE49-F238E27FC236}">
                  <a16:creationId xmlns:a16="http://schemas.microsoft.com/office/drawing/2014/main" id="{1C4D6284-D9A7-4794-8C00-29FBBF4B9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8" y="2831"/>
              <a:ext cx="118" cy="117"/>
            </a:xfrm>
            <a:custGeom>
              <a:avLst/>
              <a:gdLst>
                <a:gd name="T0" fmla="*/ 58 w 118"/>
                <a:gd name="T1" fmla="*/ 0 h 117"/>
                <a:gd name="T2" fmla="*/ 58 w 118"/>
                <a:gd name="T3" fmla="*/ 0 h 117"/>
                <a:gd name="T4" fmla="*/ 78 w 118"/>
                <a:gd name="T5" fmla="*/ 0 h 117"/>
                <a:gd name="T6" fmla="*/ 92 w 118"/>
                <a:gd name="T7" fmla="*/ 2 h 117"/>
                <a:gd name="T8" fmla="*/ 104 w 118"/>
                <a:gd name="T9" fmla="*/ 4 h 117"/>
                <a:gd name="T10" fmla="*/ 110 w 118"/>
                <a:gd name="T11" fmla="*/ 10 h 117"/>
                <a:gd name="T12" fmla="*/ 114 w 118"/>
                <a:gd name="T13" fmla="*/ 18 h 117"/>
                <a:gd name="T14" fmla="*/ 116 w 118"/>
                <a:gd name="T15" fmla="*/ 30 h 117"/>
                <a:gd name="T16" fmla="*/ 118 w 118"/>
                <a:gd name="T17" fmla="*/ 72 h 117"/>
                <a:gd name="T18" fmla="*/ 118 w 118"/>
                <a:gd name="T19" fmla="*/ 72 h 117"/>
                <a:gd name="T20" fmla="*/ 118 w 118"/>
                <a:gd name="T21" fmla="*/ 84 h 117"/>
                <a:gd name="T22" fmla="*/ 116 w 118"/>
                <a:gd name="T23" fmla="*/ 94 h 117"/>
                <a:gd name="T24" fmla="*/ 112 w 118"/>
                <a:gd name="T25" fmla="*/ 102 h 117"/>
                <a:gd name="T26" fmla="*/ 106 w 118"/>
                <a:gd name="T27" fmla="*/ 110 h 117"/>
                <a:gd name="T28" fmla="*/ 98 w 118"/>
                <a:gd name="T29" fmla="*/ 114 h 117"/>
                <a:gd name="T30" fmla="*/ 88 w 118"/>
                <a:gd name="T31" fmla="*/ 115 h 117"/>
                <a:gd name="T32" fmla="*/ 74 w 118"/>
                <a:gd name="T33" fmla="*/ 117 h 117"/>
                <a:gd name="T34" fmla="*/ 58 w 118"/>
                <a:gd name="T35" fmla="*/ 117 h 117"/>
                <a:gd name="T36" fmla="*/ 58 w 118"/>
                <a:gd name="T37" fmla="*/ 117 h 117"/>
                <a:gd name="T38" fmla="*/ 42 w 118"/>
                <a:gd name="T39" fmla="*/ 117 h 117"/>
                <a:gd name="T40" fmla="*/ 28 w 118"/>
                <a:gd name="T41" fmla="*/ 115 h 117"/>
                <a:gd name="T42" fmla="*/ 18 w 118"/>
                <a:gd name="T43" fmla="*/ 112 h 117"/>
                <a:gd name="T44" fmla="*/ 10 w 118"/>
                <a:gd name="T45" fmla="*/ 106 h 117"/>
                <a:gd name="T46" fmla="*/ 4 w 118"/>
                <a:gd name="T47" fmla="*/ 98 h 117"/>
                <a:gd name="T48" fmla="*/ 2 w 118"/>
                <a:gd name="T49" fmla="*/ 86 h 117"/>
                <a:gd name="T50" fmla="*/ 0 w 118"/>
                <a:gd name="T51" fmla="*/ 72 h 117"/>
                <a:gd name="T52" fmla="*/ 0 w 118"/>
                <a:gd name="T53" fmla="*/ 52 h 117"/>
                <a:gd name="T54" fmla="*/ 0 w 118"/>
                <a:gd name="T55" fmla="*/ 52 h 117"/>
                <a:gd name="T56" fmla="*/ 0 w 118"/>
                <a:gd name="T57" fmla="*/ 36 h 117"/>
                <a:gd name="T58" fmla="*/ 2 w 118"/>
                <a:gd name="T59" fmla="*/ 24 h 117"/>
                <a:gd name="T60" fmla="*/ 4 w 118"/>
                <a:gd name="T61" fmla="*/ 14 h 117"/>
                <a:gd name="T62" fmla="*/ 8 w 118"/>
                <a:gd name="T63" fmla="*/ 8 h 117"/>
                <a:gd name="T64" fmla="*/ 16 w 118"/>
                <a:gd name="T65" fmla="*/ 4 h 117"/>
                <a:gd name="T66" fmla="*/ 26 w 118"/>
                <a:gd name="T67" fmla="*/ 2 h 117"/>
                <a:gd name="T68" fmla="*/ 58 w 118"/>
                <a:gd name="T69" fmla="*/ 0 h 117"/>
                <a:gd name="T70" fmla="*/ 58 w 118"/>
                <a:gd name="T71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8" h="117">
                  <a:moveTo>
                    <a:pt x="58" y="0"/>
                  </a:moveTo>
                  <a:lnTo>
                    <a:pt x="58" y="0"/>
                  </a:lnTo>
                  <a:lnTo>
                    <a:pt x="78" y="0"/>
                  </a:lnTo>
                  <a:lnTo>
                    <a:pt x="92" y="2"/>
                  </a:lnTo>
                  <a:lnTo>
                    <a:pt x="104" y="4"/>
                  </a:lnTo>
                  <a:lnTo>
                    <a:pt x="110" y="10"/>
                  </a:lnTo>
                  <a:lnTo>
                    <a:pt x="114" y="18"/>
                  </a:lnTo>
                  <a:lnTo>
                    <a:pt x="116" y="30"/>
                  </a:lnTo>
                  <a:lnTo>
                    <a:pt x="118" y="72"/>
                  </a:lnTo>
                  <a:lnTo>
                    <a:pt x="118" y="72"/>
                  </a:lnTo>
                  <a:lnTo>
                    <a:pt x="118" y="84"/>
                  </a:lnTo>
                  <a:lnTo>
                    <a:pt x="116" y="94"/>
                  </a:lnTo>
                  <a:lnTo>
                    <a:pt x="112" y="102"/>
                  </a:lnTo>
                  <a:lnTo>
                    <a:pt x="106" y="110"/>
                  </a:lnTo>
                  <a:lnTo>
                    <a:pt x="98" y="114"/>
                  </a:lnTo>
                  <a:lnTo>
                    <a:pt x="88" y="115"/>
                  </a:lnTo>
                  <a:lnTo>
                    <a:pt x="74" y="117"/>
                  </a:lnTo>
                  <a:lnTo>
                    <a:pt x="58" y="117"/>
                  </a:lnTo>
                  <a:lnTo>
                    <a:pt x="58" y="117"/>
                  </a:lnTo>
                  <a:lnTo>
                    <a:pt x="42" y="117"/>
                  </a:lnTo>
                  <a:lnTo>
                    <a:pt x="28" y="115"/>
                  </a:lnTo>
                  <a:lnTo>
                    <a:pt x="18" y="112"/>
                  </a:lnTo>
                  <a:lnTo>
                    <a:pt x="10" y="106"/>
                  </a:lnTo>
                  <a:lnTo>
                    <a:pt x="4" y="98"/>
                  </a:lnTo>
                  <a:lnTo>
                    <a:pt x="2" y="86"/>
                  </a:lnTo>
                  <a:lnTo>
                    <a:pt x="0" y="7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36"/>
                  </a:lnTo>
                  <a:lnTo>
                    <a:pt x="2" y="24"/>
                  </a:lnTo>
                  <a:lnTo>
                    <a:pt x="4" y="14"/>
                  </a:lnTo>
                  <a:lnTo>
                    <a:pt x="8" y="8"/>
                  </a:lnTo>
                  <a:lnTo>
                    <a:pt x="16" y="4"/>
                  </a:lnTo>
                  <a:lnTo>
                    <a:pt x="26" y="2"/>
                  </a:lnTo>
                  <a:lnTo>
                    <a:pt x="58" y="0"/>
                  </a:lnTo>
                  <a:lnTo>
                    <a:pt x="5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29">
              <a:extLst>
                <a:ext uri="{FF2B5EF4-FFF2-40B4-BE49-F238E27FC236}">
                  <a16:creationId xmlns:a16="http://schemas.microsoft.com/office/drawing/2014/main" id="{6E8A1812-0E5A-4F44-8090-FD2EA39FC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5" y="2831"/>
              <a:ext cx="118" cy="119"/>
            </a:xfrm>
            <a:custGeom>
              <a:avLst/>
              <a:gdLst>
                <a:gd name="T0" fmla="*/ 118 w 118"/>
                <a:gd name="T1" fmla="*/ 60 h 119"/>
                <a:gd name="T2" fmla="*/ 118 w 118"/>
                <a:gd name="T3" fmla="*/ 60 h 119"/>
                <a:gd name="T4" fmla="*/ 118 w 118"/>
                <a:gd name="T5" fmla="*/ 72 h 119"/>
                <a:gd name="T6" fmla="*/ 118 w 118"/>
                <a:gd name="T7" fmla="*/ 86 h 119"/>
                <a:gd name="T8" fmla="*/ 118 w 118"/>
                <a:gd name="T9" fmla="*/ 92 h 119"/>
                <a:gd name="T10" fmla="*/ 116 w 118"/>
                <a:gd name="T11" fmla="*/ 98 h 119"/>
                <a:gd name="T12" fmla="*/ 112 w 118"/>
                <a:gd name="T13" fmla="*/ 104 h 119"/>
                <a:gd name="T14" fmla="*/ 104 w 118"/>
                <a:gd name="T15" fmla="*/ 110 h 119"/>
                <a:gd name="T16" fmla="*/ 104 w 118"/>
                <a:gd name="T17" fmla="*/ 110 h 119"/>
                <a:gd name="T18" fmla="*/ 96 w 118"/>
                <a:gd name="T19" fmla="*/ 114 h 119"/>
                <a:gd name="T20" fmla="*/ 86 w 118"/>
                <a:gd name="T21" fmla="*/ 115 h 119"/>
                <a:gd name="T22" fmla="*/ 62 w 118"/>
                <a:gd name="T23" fmla="*/ 119 h 119"/>
                <a:gd name="T24" fmla="*/ 38 w 118"/>
                <a:gd name="T25" fmla="*/ 117 h 119"/>
                <a:gd name="T26" fmla="*/ 26 w 118"/>
                <a:gd name="T27" fmla="*/ 115 h 119"/>
                <a:gd name="T28" fmla="*/ 18 w 118"/>
                <a:gd name="T29" fmla="*/ 112 h 119"/>
                <a:gd name="T30" fmla="*/ 18 w 118"/>
                <a:gd name="T31" fmla="*/ 112 h 119"/>
                <a:gd name="T32" fmla="*/ 12 w 118"/>
                <a:gd name="T33" fmla="*/ 108 h 119"/>
                <a:gd name="T34" fmla="*/ 8 w 118"/>
                <a:gd name="T35" fmla="*/ 102 h 119"/>
                <a:gd name="T36" fmla="*/ 4 w 118"/>
                <a:gd name="T37" fmla="*/ 96 h 119"/>
                <a:gd name="T38" fmla="*/ 2 w 118"/>
                <a:gd name="T39" fmla="*/ 88 h 119"/>
                <a:gd name="T40" fmla="*/ 2 w 118"/>
                <a:gd name="T41" fmla="*/ 88 h 119"/>
                <a:gd name="T42" fmla="*/ 0 w 118"/>
                <a:gd name="T43" fmla="*/ 62 h 119"/>
                <a:gd name="T44" fmla="*/ 0 w 118"/>
                <a:gd name="T45" fmla="*/ 48 h 119"/>
                <a:gd name="T46" fmla="*/ 2 w 118"/>
                <a:gd name="T47" fmla="*/ 36 h 119"/>
                <a:gd name="T48" fmla="*/ 2 w 118"/>
                <a:gd name="T49" fmla="*/ 36 h 119"/>
                <a:gd name="T50" fmla="*/ 4 w 118"/>
                <a:gd name="T51" fmla="*/ 26 h 119"/>
                <a:gd name="T52" fmla="*/ 6 w 118"/>
                <a:gd name="T53" fmla="*/ 20 h 119"/>
                <a:gd name="T54" fmla="*/ 10 w 118"/>
                <a:gd name="T55" fmla="*/ 14 h 119"/>
                <a:gd name="T56" fmla="*/ 16 w 118"/>
                <a:gd name="T57" fmla="*/ 8 h 119"/>
                <a:gd name="T58" fmla="*/ 22 w 118"/>
                <a:gd name="T59" fmla="*/ 4 h 119"/>
                <a:gd name="T60" fmla="*/ 28 w 118"/>
                <a:gd name="T61" fmla="*/ 2 h 119"/>
                <a:gd name="T62" fmla="*/ 44 w 118"/>
                <a:gd name="T63" fmla="*/ 0 h 119"/>
                <a:gd name="T64" fmla="*/ 44 w 118"/>
                <a:gd name="T65" fmla="*/ 0 h 119"/>
                <a:gd name="T66" fmla="*/ 84 w 118"/>
                <a:gd name="T67" fmla="*/ 0 h 119"/>
                <a:gd name="T68" fmla="*/ 84 w 118"/>
                <a:gd name="T69" fmla="*/ 0 h 119"/>
                <a:gd name="T70" fmla="*/ 102 w 118"/>
                <a:gd name="T71" fmla="*/ 2 h 119"/>
                <a:gd name="T72" fmla="*/ 108 w 118"/>
                <a:gd name="T73" fmla="*/ 4 h 119"/>
                <a:gd name="T74" fmla="*/ 112 w 118"/>
                <a:gd name="T75" fmla="*/ 8 h 119"/>
                <a:gd name="T76" fmla="*/ 114 w 118"/>
                <a:gd name="T77" fmla="*/ 12 h 119"/>
                <a:gd name="T78" fmla="*/ 116 w 118"/>
                <a:gd name="T79" fmla="*/ 18 h 119"/>
                <a:gd name="T80" fmla="*/ 118 w 118"/>
                <a:gd name="T81" fmla="*/ 34 h 119"/>
                <a:gd name="T82" fmla="*/ 118 w 118"/>
                <a:gd name="T83" fmla="*/ 34 h 119"/>
                <a:gd name="T84" fmla="*/ 118 w 118"/>
                <a:gd name="T85" fmla="*/ 60 h 119"/>
                <a:gd name="T86" fmla="*/ 118 w 118"/>
                <a:gd name="T87" fmla="*/ 6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8" h="119">
                  <a:moveTo>
                    <a:pt x="118" y="60"/>
                  </a:moveTo>
                  <a:lnTo>
                    <a:pt x="118" y="60"/>
                  </a:lnTo>
                  <a:lnTo>
                    <a:pt x="118" y="72"/>
                  </a:lnTo>
                  <a:lnTo>
                    <a:pt x="118" y="86"/>
                  </a:lnTo>
                  <a:lnTo>
                    <a:pt x="118" y="92"/>
                  </a:lnTo>
                  <a:lnTo>
                    <a:pt x="116" y="98"/>
                  </a:lnTo>
                  <a:lnTo>
                    <a:pt x="112" y="104"/>
                  </a:lnTo>
                  <a:lnTo>
                    <a:pt x="104" y="110"/>
                  </a:lnTo>
                  <a:lnTo>
                    <a:pt x="104" y="110"/>
                  </a:lnTo>
                  <a:lnTo>
                    <a:pt x="96" y="114"/>
                  </a:lnTo>
                  <a:lnTo>
                    <a:pt x="86" y="115"/>
                  </a:lnTo>
                  <a:lnTo>
                    <a:pt x="62" y="119"/>
                  </a:lnTo>
                  <a:lnTo>
                    <a:pt x="38" y="117"/>
                  </a:lnTo>
                  <a:lnTo>
                    <a:pt x="26" y="115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2" y="108"/>
                  </a:lnTo>
                  <a:lnTo>
                    <a:pt x="8" y="102"/>
                  </a:lnTo>
                  <a:lnTo>
                    <a:pt x="4" y="96"/>
                  </a:lnTo>
                  <a:lnTo>
                    <a:pt x="2" y="88"/>
                  </a:lnTo>
                  <a:lnTo>
                    <a:pt x="2" y="88"/>
                  </a:lnTo>
                  <a:lnTo>
                    <a:pt x="0" y="62"/>
                  </a:lnTo>
                  <a:lnTo>
                    <a:pt x="0" y="48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4" y="26"/>
                  </a:lnTo>
                  <a:lnTo>
                    <a:pt x="6" y="20"/>
                  </a:lnTo>
                  <a:lnTo>
                    <a:pt x="10" y="14"/>
                  </a:lnTo>
                  <a:lnTo>
                    <a:pt x="16" y="8"/>
                  </a:lnTo>
                  <a:lnTo>
                    <a:pt x="22" y="4"/>
                  </a:lnTo>
                  <a:lnTo>
                    <a:pt x="28" y="2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102" y="2"/>
                  </a:lnTo>
                  <a:lnTo>
                    <a:pt x="108" y="4"/>
                  </a:lnTo>
                  <a:lnTo>
                    <a:pt x="112" y="8"/>
                  </a:lnTo>
                  <a:lnTo>
                    <a:pt x="114" y="12"/>
                  </a:lnTo>
                  <a:lnTo>
                    <a:pt x="116" y="18"/>
                  </a:lnTo>
                  <a:lnTo>
                    <a:pt x="118" y="34"/>
                  </a:lnTo>
                  <a:lnTo>
                    <a:pt x="118" y="34"/>
                  </a:lnTo>
                  <a:lnTo>
                    <a:pt x="118" y="60"/>
                  </a:lnTo>
                  <a:lnTo>
                    <a:pt x="118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Freeform 30">
              <a:extLst>
                <a:ext uri="{FF2B5EF4-FFF2-40B4-BE49-F238E27FC236}">
                  <a16:creationId xmlns:a16="http://schemas.microsoft.com/office/drawing/2014/main" id="{6D5DC30F-6DCA-4ABD-A402-43BFB65F8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8" y="2440"/>
              <a:ext cx="118" cy="122"/>
            </a:xfrm>
            <a:custGeom>
              <a:avLst/>
              <a:gdLst>
                <a:gd name="T0" fmla="*/ 118 w 118"/>
                <a:gd name="T1" fmla="*/ 58 h 122"/>
                <a:gd name="T2" fmla="*/ 118 w 118"/>
                <a:gd name="T3" fmla="*/ 58 h 122"/>
                <a:gd name="T4" fmla="*/ 118 w 118"/>
                <a:gd name="T5" fmla="*/ 80 h 122"/>
                <a:gd name="T6" fmla="*/ 118 w 118"/>
                <a:gd name="T7" fmla="*/ 80 h 122"/>
                <a:gd name="T8" fmla="*/ 118 w 118"/>
                <a:gd name="T9" fmla="*/ 88 h 122"/>
                <a:gd name="T10" fmla="*/ 116 w 118"/>
                <a:gd name="T11" fmla="*/ 98 h 122"/>
                <a:gd name="T12" fmla="*/ 116 w 118"/>
                <a:gd name="T13" fmla="*/ 98 h 122"/>
                <a:gd name="T14" fmla="*/ 114 w 118"/>
                <a:gd name="T15" fmla="*/ 104 h 122"/>
                <a:gd name="T16" fmla="*/ 108 w 118"/>
                <a:gd name="T17" fmla="*/ 110 h 122"/>
                <a:gd name="T18" fmla="*/ 100 w 118"/>
                <a:gd name="T19" fmla="*/ 114 h 122"/>
                <a:gd name="T20" fmla="*/ 90 w 118"/>
                <a:gd name="T21" fmla="*/ 118 h 122"/>
                <a:gd name="T22" fmla="*/ 78 w 118"/>
                <a:gd name="T23" fmla="*/ 120 h 122"/>
                <a:gd name="T24" fmla="*/ 66 w 118"/>
                <a:gd name="T25" fmla="*/ 122 h 122"/>
                <a:gd name="T26" fmla="*/ 54 w 118"/>
                <a:gd name="T27" fmla="*/ 122 h 122"/>
                <a:gd name="T28" fmla="*/ 40 w 118"/>
                <a:gd name="T29" fmla="*/ 120 h 122"/>
                <a:gd name="T30" fmla="*/ 40 w 118"/>
                <a:gd name="T31" fmla="*/ 120 h 122"/>
                <a:gd name="T32" fmla="*/ 22 w 118"/>
                <a:gd name="T33" fmla="*/ 116 h 122"/>
                <a:gd name="T34" fmla="*/ 16 w 118"/>
                <a:gd name="T35" fmla="*/ 114 h 122"/>
                <a:gd name="T36" fmla="*/ 12 w 118"/>
                <a:gd name="T37" fmla="*/ 108 h 122"/>
                <a:gd name="T38" fmla="*/ 6 w 118"/>
                <a:gd name="T39" fmla="*/ 104 h 122"/>
                <a:gd name="T40" fmla="*/ 4 w 118"/>
                <a:gd name="T41" fmla="*/ 98 h 122"/>
                <a:gd name="T42" fmla="*/ 0 w 118"/>
                <a:gd name="T43" fmla="*/ 82 h 122"/>
                <a:gd name="T44" fmla="*/ 0 w 118"/>
                <a:gd name="T45" fmla="*/ 82 h 122"/>
                <a:gd name="T46" fmla="*/ 0 w 118"/>
                <a:gd name="T47" fmla="*/ 64 h 122"/>
                <a:gd name="T48" fmla="*/ 0 w 118"/>
                <a:gd name="T49" fmla="*/ 46 h 122"/>
                <a:gd name="T50" fmla="*/ 0 w 118"/>
                <a:gd name="T51" fmla="*/ 46 h 122"/>
                <a:gd name="T52" fmla="*/ 0 w 118"/>
                <a:gd name="T53" fmla="*/ 34 h 122"/>
                <a:gd name="T54" fmla="*/ 4 w 118"/>
                <a:gd name="T55" fmla="*/ 26 h 122"/>
                <a:gd name="T56" fmla="*/ 6 w 118"/>
                <a:gd name="T57" fmla="*/ 18 h 122"/>
                <a:gd name="T58" fmla="*/ 12 w 118"/>
                <a:gd name="T59" fmla="*/ 12 h 122"/>
                <a:gd name="T60" fmla="*/ 18 w 118"/>
                <a:gd name="T61" fmla="*/ 6 h 122"/>
                <a:gd name="T62" fmla="*/ 26 w 118"/>
                <a:gd name="T63" fmla="*/ 4 h 122"/>
                <a:gd name="T64" fmla="*/ 36 w 118"/>
                <a:gd name="T65" fmla="*/ 0 h 122"/>
                <a:gd name="T66" fmla="*/ 46 w 118"/>
                <a:gd name="T67" fmla="*/ 0 h 122"/>
                <a:gd name="T68" fmla="*/ 46 w 118"/>
                <a:gd name="T69" fmla="*/ 0 h 122"/>
                <a:gd name="T70" fmla="*/ 78 w 118"/>
                <a:gd name="T71" fmla="*/ 0 h 122"/>
                <a:gd name="T72" fmla="*/ 78 w 118"/>
                <a:gd name="T73" fmla="*/ 0 h 122"/>
                <a:gd name="T74" fmla="*/ 90 w 118"/>
                <a:gd name="T75" fmla="*/ 0 h 122"/>
                <a:gd name="T76" fmla="*/ 98 w 118"/>
                <a:gd name="T77" fmla="*/ 2 h 122"/>
                <a:gd name="T78" fmla="*/ 106 w 118"/>
                <a:gd name="T79" fmla="*/ 6 h 122"/>
                <a:gd name="T80" fmla="*/ 112 w 118"/>
                <a:gd name="T81" fmla="*/ 10 h 122"/>
                <a:gd name="T82" fmla="*/ 116 w 118"/>
                <a:gd name="T83" fmla="*/ 14 h 122"/>
                <a:gd name="T84" fmla="*/ 118 w 118"/>
                <a:gd name="T85" fmla="*/ 22 h 122"/>
                <a:gd name="T86" fmla="*/ 118 w 118"/>
                <a:gd name="T87" fmla="*/ 32 h 122"/>
                <a:gd name="T88" fmla="*/ 118 w 118"/>
                <a:gd name="T89" fmla="*/ 42 h 122"/>
                <a:gd name="T90" fmla="*/ 118 w 118"/>
                <a:gd name="T91" fmla="*/ 42 h 122"/>
                <a:gd name="T92" fmla="*/ 118 w 118"/>
                <a:gd name="T93" fmla="*/ 58 h 122"/>
                <a:gd name="T94" fmla="*/ 118 w 118"/>
                <a:gd name="T95" fmla="*/ 5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8" h="122">
                  <a:moveTo>
                    <a:pt x="118" y="58"/>
                  </a:moveTo>
                  <a:lnTo>
                    <a:pt x="118" y="58"/>
                  </a:lnTo>
                  <a:lnTo>
                    <a:pt x="118" y="80"/>
                  </a:lnTo>
                  <a:lnTo>
                    <a:pt x="118" y="80"/>
                  </a:lnTo>
                  <a:lnTo>
                    <a:pt x="118" y="88"/>
                  </a:lnTo>
                  <a:lnTo>
                    <a:pt x="116" y="98"/>
                  </a:lnTo>
                  <a:lnTo>
                    <a:pt x="116" y="98"/>
                  </a:lnTo>
                  <a:lnTo>
                    <a:pt x="114" y="104"/>
                  </a:lnTo>
                  <a:lnTo>
                    <a:pt x="108" y="110"/>
                  </a:lnTo>
                  <a:lnTo>
                    <a:pt x="100" y="114"/>
                  </a:lnTo>
                  <a:lnTo>
                    <a:pt x="90" y="118"/>
                  </a:lnTo>
                  <a:lnTo>
                    <a:pt x="78" y="120"/>
                  </a:lnTo>
                  <a:lnTo>
                    <a:pt x="66" y="122"/>
                  </a:lnTo>
                  <a:lnTo>
                    <a:pt x="54" y="122"/>
                  </a:lnTo>
                  <a:lnTo>
                    <a:pt x="40" y="120"/>
                  </a:lnTo>
                  <a:lnTo>
                    <a:pt x="40" y="120"/>
                  </a:lnTo>
                  <a:lnTo>
                    <a:pt x="22" y="116"/>
                  </a:lnTo>
                  <a:lnTo>
                    <a:pt x="16" y="114"/>
                  </a:lnTo>
                  <a:lnTo>
                    <a:pt x="12" y="108"/>
                  </a:lnTo>
                  <a:lnTo>
                    <a:pt x="6" y="104"/>
                  </a:lnTo>
                  <a:lnTo>
                    <a:pt x="4" y="98"/>
                  </a:lnTo>
                  <a:lnTo>
                    <a:pt x="0" y="82"/>
                  </a:lnTo>
                  <a:lnTo>
                    <a:pt x="0" y="82"/>
                  </a:lnTo>
                  <a:lnTo>
                    <a:pt x="0" y="64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34"/>
                  </a:lnTo>
                  <a:lnTo>
                    <a:pt x="4" y="26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6" y="4"/>
                  </a:lnTo>
                  <a:lnTo>
                    <a:pt x="3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90" y="0"/>
                  </a:lnTo>
                  <a:lnTo>
                    <a:pt x="98" y="2"/>
                  </a:lnTo>
                  <a:lnTo>
                    <a:pt x="106" y="6"/>
                  </a:lnTo>
                  <a:lnTo>
                    <a:pt x="112" y="10"/>
                  </a:lnTo>
                  <a:lnTo>
                    <a:pt x="116" y="14"/>
                  </a:lnTo>
                  <a:lnTo>
                    <a:pt x="118" y="22"/>
                  </a:lnTo>
                  <a:lnTo>
                    <a:pt x="118" y="32"/>
                  </a:lnTo>
                  <a:lnTo>
                    <a:pt x="118" y="42"/>
                  </a:lnTo>
                  <a:lnTo>
                    <a:pt x="118" y="42"/>
                  </a:lnTo>
                  <a:lnTo>
                    <a:pt x="118" y="58"/>
                  </a:lnTo>
                  <a:lnTo>
                    <a:pt x="118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Freeform 31">
              <a:extLst>
                <a:ext uri="{FF2B5EF4-FFF2-40B4-BE49-F238E27FC236}">
                  <a16:creationId xmlns:a16="http://schemas.microsoft.com/office/drawing/2014/main" id="{172D7447-939C-488D-B489-0ACD20227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8" y="2636"/>
              <a:ext cx="120" cy="121"/>
            </a:xfrm>
            <a:custGeom>
              <a:avLst/>
              <a:gdLst>
                <a:gd name="T0" fmla="*/ 64 w 120"/>
                <a:gd name="T1" fmla="*/ 0 h 121"/>
                <a:gd name="T2" fmla="*/ 64 w 120"/>
                <a:gd name="T3" fmla="*/ 0 h 121"/>
                <a:gd name="T4" fmla="*/ 88 w 120"/>
                <a:gd name="T5" fmla="*/ 0 h 121"/>
                <a:gd name="T6" fmla="*/ 88 w 120"/>
                <a:gd name="T7" fmla="*/ 0 h 121"/>
                <a:gd name="T8" fmla="*/ 100 w 120"/>
                <a:gd name="T9" fmla="*/ 2 h 121"/>
                <a:gd name="T10" fmla="*/ 106 w 120"/>
                <a:gd name="T11" fmla="*/ 4 h 121"/>
                <a:gd name="T12" fmla="*/ 110 w 120"/>
                <a:gd name="T13" fmla="*/ 8 h 121"/>
                <a:gd name="T14" fmla="*/ 114 w 120"/>
                <a:gd name="T15" fmla="*/ 12 h 121"/>
                <a:gd name="T16" fmla="*/ 116 w 120"/>
                <a:gd name="T17" fmla="*/ 16 h 121"/>
                <a:gd name="T18" fmla="*/ 118 w 120"/>
                <a:gd name="T19" fmla="*/ 30 h 121"/>
                <a:gd name="T20" fmla="*/ 118 w 120"/>
                <a:gd name="T21" fmla="*/ 30 h 121"/>
                <a:gd name="T22" fmla="*/ 120 w 120"/>
                <a:gd name="T23" fmla="*/ 57 h 121"/>
                <a:gd name="T24" fmla="*/ 118 w 120"/>
                <a:gd name="T25" fmla="*/ 85 h 121"/>
                <a:gd name="T26" fmla="*/ 118 w 120"/>
                <a:gd name="T27" fmla="*/ 85 h 121"/>
                <a:gd name="T28" fmla="*/ 118 w 120"/>
                <a:gd name="T29" fmla="*/ 93 h 121"/>
                <a:gd name="T30" fmla="*/ 118 w 120"/>
                <a:gd name="T31" fmla="*/ 93 h 121"/>
                <a:gd name="T32" fmla="*/ 114 w 120"/>
                <a:gd name="T33" fmla="*/ 101 h 121"/>
                <a:gd name="T34" fmla="*/ 108 w 120"/>
                <a:gd name="T35" fmla="*/ 107 h 121"/>
                <a:gd name="T36" fmla="*/ 100 w 120"/>
                <a:gd name="T37" fmla="*/ 111 h 121"/>
                <a:gd name="T38" fmla="*/ 90 w 120"/>
                <a:gd name="T39" fmla="*/ 115 h 121"/>
                <a:gd name="T40" fmla="*/ 78 w 120"/>
                <a:gd name="T41" fmla="*/ 119 h 121"/>
                <a:gd name="T42" fmla="*/ 66 w 120"/>
                <a:gd name="T43" fmla="*/ 121 h 121"/>
                <a:gd name="T44" fmla="*/ 52 w 120"/>
                <a:gd name="T45" fmla="*/ 121 h 121"/>
                <a:gd name="T46" fmla="*/ 38 w 120"/>
                <a:gd name="T47" fmla="*/ 119 h 121"/>
                <a:gd name="T48" fmla="*/ 38 w 120"/>
                <a:gd name="T49" fmla="*/ 119 h 121"/>
                <a:gd name="T50" fmla="*/ 30 w 120"/>
                <a:gd name="T51" fmla="*/ 117 h 121"/>
                <a:gd name="T52" fmla="*/ 22 w 120"/>
                <a:gd name="T53" fmla="*/ 115 h 121"/>
                <a:gd name="T54" fmla="*/ 16 w 120"/>
                <a:gd name="T55" fmla="*/ 111 h 121"/>
                <a:gd name="T56" fmla="*/ 10 w 120"/>
                <a:gd name="T57" fmla="*/ 107 h 121"/>
                <a:gd name="T58" fmla="*/ 6 w 120"/>
                <a:gd name="T59" fmla="*/ 101 h 121"/>
                <a:gd name="T60" fmla="*/ 4 w 120"/>
                <a:gd name="T61" fmla="*/ 93 h 121"/>
                <a:gd name="T62" fmla="*/ 2 w 120"/>
                <a:gd name="T63" fmla="*/ 87 h 121"/>
                <a:gd name="T64" fmla="*/ 0 w 120"/>
                <a:gd name="T65" fmla="*/ 79 h 121"/>
                <a:gd name="T66" fmla="*/ 0 w 120"/>
                <a:gd name="T67" fmla="*/ 79 h 121"/>
                <a:gd name="T68" fmla="*/ 0 w 120"/>
                <a:gd name="T69" fmla="*/ 55 h 121"/>
                <a:gd name="T70" fmla="*/ 0 w 120"/>
                <a:gd name="T71" fmla="*/ 55 h 121"/>
                <a:gd name="T72" fmla="*/ 0 w 120"/>
                <a:gd name="T73" fmla="*/ 41 h 121"/>
                <a:gd name="T74" fmla="*/ 2 w 120"/>
                <a:gd name="T75" fmla="*/ 30 h 121"/>
                <a:gd name="T76" fmla="*/ 4 w 120"/>
                <a:gd name="T77" fmla="*/ 20 h 121"/>
                <a:gd name="T78" fmla="*/ 10 w 120"/>
                <a:gd name="T79" fmla="*/ 12 h 121"/>
                <a:gd name="T80" fmla="*/ 18 w 120"/>
                <a:gd name="T81" fmla="*/ 6 h 121"/>
                <a:gd name="T82" fmla="*/ 26 w 120"/>
                <a:gd name="T83" fmla="*/ 4 h 121"/>
                <a:gd name="T84" fmla="*/ 38 w 120"/>
                <a:gd name="T85" fmla="*/ 0 h 121"/>
                <a:gd name="T86" fmla="*/ 52 w 120"/>
                <a:gd name="T87" fmla="*/ 0 h 121"/>
                <a:gd name="T88" fmla="*/ 52 w 120"/>
                <a:gd name="T89" fmla="*/ 0 h 121"/>
                <a:gd name="T90" fmla="*/ 64 w 120"/>
                <a:gd name="T91" fmla="*/ 0 h 121"/>
                <a:gd name="T92" fmla="*/ 64 w 120"/>
                <a:gd name="T9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0" h="121">
                  <a:moveTo>
                    <a:pt x="64" y="0"/>
                  </a:moveTo>
                  <a:lnTo>
                    <a:pt x="64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100" y="2"/>
                  </a:lnTo>
                  <a:lnTo>
                    <a:pt x="106" y="4"/>
                  </a:lnTo>
                  <a:lnTo>
                    <a:pt x="110" y="8"/>
                  </a:lnTo>
                  <a:lnTo>
                    <a:pt x="114" y="12"/>
                  </a:lnTo>
                  <a:lnTo>
                    <a:pt x="116" y="16"/>
                  </a:lnTo>
                  <a:lnTo>
                    <a:pt x="118" y="30"/>
                  </a:lnTo>
                  <a:lnTo>
                    <a:pt x="118" y="30"/>
                  </a:lnTo>
                  <a:lnTo>
                    <a:pt x="120" y="57"/>
                  </a:lnTo>
                  <a:lnTo>
                    <a:pt x="118" y="85"/>
                  </a:lnTo>
                  <a:lnTo>
                    <a:pt x="118" y="85"/>
                  </a:lnTo>
                  <a:lnTo>
                    <a:pt x="118" y="93"/>
                  </a:lnTo>
                  <a:lnTo>
                    <a:pt x="118" y="93"/>
                  </a:lnTo>
                  <a:lnTo>
                    <a:pt x="114" y="101"/>
                  </a:lnTo>
                  <a:lnTo>
                    <a:pt x="108" y="107"/>
                  </a:lnTo>
                  <a:lnTo>
                    <a:pt x="100" y="111"/>
                  </a:lnTo>
                  <a:lnTo>
                    <a:pt x="90" y="115"/>
                  </a:lnTo>
                  <a:lnTo>
                    <a:pt x="78" y="119"/>
                  </a:lnTo>
                  <a:lnTo>
                    <a:pt x="66" y="121"/>
                  </a:lnTo>
                  <a:lnTo>
                    <a:pt x="52" y="121"/>
                  </a:lnTo>
                  <a:lnTo>
                    <a:pt x="38" y="119"/>
                  </a:lnTo>
                  <a:lnTo>
                    <a:pt x="38" y="119"/>
                  </a:lnTo>
                  <a:lnTo>
                    <a:pt x="30" y="117"/>
                  </a:lnTo>
                  <a:lnTo>
                    <a:pt x="22" y="115"/>
                  </a:lnTo>
                  <a:lnTo>
                    <a:pt x="16" y="111"/>
                  </a:lnTo>
                  <a:lnTo>
                    <a:pt x="10" y="107"/>
                  </a:lnTo>
                  <a:lnTo>
                    <a:pt x="6" y="101"/>
                  </a:lnTo>
                  <a:lnTo>
                    <a:pt x="4" y="93"/>
                  </a:lnTo>
                  <a:lnTo>
                    <a:pt x="2" y="87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41"/>
                  </a:lnTo>
                  <a:lnTo>
                    <a:pt x="2" y="30"/>
                  </a:lnTo>
                  <a:lnTo>
                    <a:pt x="4" y="20"/>
                  </a:lnTo>
                  <a:lnTo>
                    <a:pt x="10" y="12"/>
                  </a:lnTo>
                  <a:lnTo>
                    <a:pt x="18" y="6"/>
                  </a:lnTo>
                  <a:lnTo>
                    <a:pt x="26" y="4"/>
                  </a:lnTo>
                  <a:lnTo>
                    <a:pt x="38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64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Freeform 32">
              <a:extLst>
                <a:ext uri="{FF2B5EF4-FFF2-40B4-BE49-F238E27FC236}">
                  <a16:creationId xmlns:a16="http://schemas.microsoft.com/office/drawing/2014/main" id="{C61C1369-E8F3-4121-9E75-FD9BFF0C12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0" y="2636"/>
              <a:ext cx="121" cy="121"/>
            </a:xfrm>
            <a:custGeom>
              <a:avLst/>
              <a:gdLst>
                <a:gd name="T0" fmla="*/ 58 w 121"/>
                <a:gd name="T1" fmla="*/ 0 h 121"/>
                <a:gd name="T2" fmla="*/ 58 w 121"/>
                <a:gd name="T3" fmla="*/ 0 h 121"/>
                <a:gd name="T4" fmla="*/ 74 w 121"/>
                <a:gd name="T5" fmla="*/ 0 h 121"/>
                <a:gd name="T6" fmla="*/ 87 w 121"/>
                <a:gd name="T7" fmla="*/ 0 h 121"/>
                <a:gd name="T8" fmla="*/ 95 w 121"/>
                <a:gd name="T9" fmla="*/ 2 h 121"/>
                <a:gd name="T10" fmla="*/ 101 w 121"/>
                <a:gd name="T11" fmla="*/ 4 h 121"/>
                <a:gd name="T12" fmla="*/ 107 w 121"/>
                <a:gd name="T13" fmla="*/ 10 h 121"/>
                <a:gd name="T14" fmla="*/ 113 w 121"/>
                <a:gd name="T15" fmla="*/ 18 h 121"/>
                <a:gd name="T16" fmla="*/ 113 w 121"/>
                <a:gd name="T17" fmla="*/ 18 h 121"/>
                <a:gd name="T18" fmla="*/ 119 w 121"/>
                <a:gd name="T19" fmla="*/ 38 h 121"/>
                <a:gd name="T20" fmla="*/ 121 w 121"/>
                <a:gd name="T21" fmla="*/ 59 h 121"/>
                <a:gd name="T22" fmla="*/ 119 w 121"/>
                <a:gd name="T23" fmla="*/ 79 h 121"/>
                <a:gd name="T24" fmla="*/ 113 w 121"/>
                <a:gd name="T25" fmla="*/ 99 h 121"/>
                <a:gd name="T26" fmla="*/ 113 w 121"/>
                <a:gd name="T27" fmla="*/ 99 h 121"/>
                <a:gd name="T28" fmla="*/ 109 w 121"/>
                <a:gd name="T29" fmla="*/ 105 h 121"/>
                <a:gd name="T30" fmla="*/ 101 w 121"/>
                <a:gd name="T31" fmla="*/ 111 h 121"/>
                <a:gd name="T32" fmla="*/ 91 w 121"/>
                <a:gd name="T33" fmla="*/ 115 h 121"/>
                <a:gd name="T34" fmla="*/ 82 w 121"/>
                <a:gd name="T35" fmla="*/ 119 h 121"/>
                <a:gd name="T36" fmla="*/ 70 w 121"/>
                <a:gd name="T37" fmla="*/ 121 h 121"/>
                <a:gd name="T38" fmla="*/ 58 w 121"/>
                <a:gd name="T39" fmla="*/ 121 h 121"/>
                <a:gd name="T40" fmla="*/ 44 w 121"/>
                <a:gd name="T41" fmla="*/ 121 h 121"/>
                <a:gd name="T42" fmla="*/ 32 w 121"/>
                <a:gd name="T43" fmla="*/ 117 h 121"/>
                <a:gd name="T44" fmla="*/ 32 w 121"/>
                <a:gd name="T45" fmla="*/ 117 h 121"/>
                <a:gd name="T46" fmla="*/ 24 w 121"/>
                <a:gd name="T47" fmla="*/ 115 h 121"/>
                <a:gd name="T48" fmla="*/ 18 w 121"/>
                <a:gd name="T49" fmla="*/ 111 h 121"/>
                <a:gd name="T50" fmla="*/ 12 w 121"/>
                <a:gd name="T51" fmla="*/ 107 h 121"/>
                <a:gd name="T52" fmla="*/ 6 w 121"/>
                <a:gd name="T53" fmla="*/ 101 h 121"/>
                <a:gd name="T54" fmla="*/ 4 w 121"/>
                <a:gd name="T55" fmla="*/ 95 h 121"/>
                <a:gd name="T56" fmla="*/ 2 w 121"/>
                <a:gd name="T57" fmla="*/ 87 h 121"/>
                <a:gd name="T58" fmla="*/ 0 w 121"/>
                <a:gd name="T59" fmla="*/ 79 h 121"/>
                <a:gd name="T60" fmla="*/ 2 w 121"/>
                <a:gd name="T61" fmla="*/ 71 h 121"/>
                <a:gd name="T62" fmla="*/ 2 w 121"/>
                <a:gd name="T63" fmla="*/ 71 h 121"/>
                <a:gd name="T64" fmla="*/ 2 w 121"/>
                <a:gd name="T65" fmla="*/ 53 h 121"/>
                <a:gd name="T66" fmla="*/ 2 w 121"/>
                <a:gd name="T67" fmla="*/ 36 h 121"/>
                <a:gd name="T68" fmla="*/ 2 w 121"/>
                <a:gd name="T69" fmla="*/ 36 h 121"/>
                <a:gd name="T70" fmla="*/ 4 w 121"/>
                <a:gd name="T71" fmla="*/ 18 h 121"/>
                <a:gd name="T72" fmla="*/ 6 w 121"/>
                <a:gd name="T73" fmla="*/ 12 h 121"/>
                <a:gd name="T74" fmla="*/ 10 w 121"/>
                <a:gd name="T75" fmla="*/ 8 h 121"/>
                <a:gd name="T76" fmla="*/ 14 w 121"/>
                <a:gd name="T77" fmla="*/ 4 h 121"/>
                <a:gd name="T78" fmla="*/ 20 w 121"/>
                <a:gd name="T79" fmla="*/ 2 h 121"/>
                <a:gd name="T80" fmla="*/ 40 w 121"/>
                <a:gd name="T81" fmla="*/ 0 h 121"/>
                <a:gd name="T82" fmla="*/ 40 w 121"/>
                <a:gd name="T83" fmla="*/ 0 h 121"/>
                <a:gd name="T84" fmla="*/ 58 w 121"/>
                <a:gd name="T85" fmla="*/ 0 h 121"/>
                <a:gd name="T86" fmla="*/ 58 w 121"/>
                <a:gd name="T87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1" h="121">
                  <a:moveTo>
                    <a:pt x="58" y="0"/>
                  </a:moveTo>
                  <a:lnTo>
                    <a:pt x="58" y="0"/>
                  </a:lnTo>
                  <a:lnTo>
                    <a:pt x="74" y="0"/>
                  </a:lnTo>
                  <a:lnTo>
                    <a:pt x="87" y="0"/>
                  </a:lnTo>
                  <a:lnTo>
                    <a:pt x="95" y="2"/>
                  </a:lnTo>
                  <a:lnTo>
                    <a:pt x="101" y="4"/>
                  </a:lnTo>
                  <a:lnTo>
                    <a:pt x="107" y="10"/>
                  </a:lnTo>
                  <a:lnTo>
                    <a:pt x="113" y="18"/>
                  </a:lnTo>
                  <a:lnTo>
                    <a:pt x="113" y="18"/>
                  </a:lnTo>
                  <a:lnTo>
                    <a:pt x="119" y="38"/>
                  </a:lnTo>
                  <a:lnTo>
                    <a:pt x="121" y="59"/>
                  </a:lnTo>
                  <a:lnTo>
                    <a:pt x="119" y="79"/>
                  </a:lnTo>
                  <a:lnTo>
                    <a:pt x="113" y="99"/>
                  </a:lnTo>
                  <a:lnTo>
                    <a:pt x="113" y="99"/>
                  </a:lnTo>
                  <a:lnTo>
                    <a:pt x="109" y="105"/>
                  </a:lnTo>
                  <a:lnTo>
                    <a:pt x="101" y="111"/>
                  </a:lnTo>
                  <a:lnTo>
                    <a:pt x="91" y="115"/>
                  </a:lnTo>
                  <a:lnTo>
                    <a:pt x="82" y="119"/>
                  </a:lnTo>
                  <a:lnTo>
                    <a:pt x="70" y="121"/>
                  </a:lnTo>
                  <a:lnTo>
                    <a:pt x="58" y="121"/>
                  </a:lnTo>
                  <a:lnTo>
                    <a:pt x="44" y="121"/>
                  </a:lnTo>
                  <a:lnTo>
                    <a:pt x="32" y="117"/>
                  </a:lnTo>
                  <a:lnTo>
                    <a:pt x="32" y="117"/>
                  </a:lnTo>
                  <a:lnTo>
                    <a:pt x="24" y="115"/>
                  </a:lnTo>
                  <a:lnTo>
                    <a:pt x="18" y="111"/>
                  </a:lnTo>
                  <a:lnTo>
                    <a:pt x="12" y="107"/>
                  </a:lnTo>
                  <a:lnTo>
                    <a:pt x="6" y="101"/>
                  </a:lnTo>
                  <a:lnTo>
                    <a:pt x="4" y="95"/>
                  </a:lnTo>
                  <a:lnTo>
                    <a:pt x="2" y="87"/>
                  </a:lnTo>
                  <a:lnTo>
                    <a:pt x="0" y="79"/>
                  </a:lnTo>
                  <a:lnTo>
                    <a:pt x="2" y="71"/>
                  </a:lnTo>
                  <a:lnTo>
                    <a:pt x="2" y="71"/>
                  </a:lnTo>
                  <a:lnTo>
                    <a:pt x="2" y="53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4" y="18"/>
                  </a:lnTo>
                  <a:lnTo>
                    <a:pt x="6" y="12"/>
                  </a:lnTo>
                  <a:lnTo>
                    <a:pt x="10" y="8"/>
                  </a:lnTo>
                  <a:lnTo>
                    <a:pt x="14" y="4"/>
                  </a:lnTo>
                  <a:lnTo>
                    <a:pt x="20" y="2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58" y="0"/>
                  </a:lnTo>
                  <a:lnTo>
                    <a:pt x="5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Freeform 33">
              <a:extLst>
                <a:ext uri="{FF2B5EF4-FFF2-40B4-BE49-F238E27FC236}">
                  <a16:creationId xmlns:a16="http://schemas.microsoft.com/office/drawing/2014/main" id="{CB493DA9-AEF2-4C88-9BF5-65E82C952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9" y="2438"/>
              <a:ext cx="120" cy="124"/>
            </a:xfrm>
            <a:custGeom>
              <a:avLst/>
              <a:gdLst>
                <a:gd name="T0" fmla="*/ 118 w 120"/>
                <a:gd name="T1" fmla="*/ 64 h 124"/>
                <a:gd name="T2" fmla="*/ 118 w 120"/>
                <a:gd name="T3" fmla="*/ 64 h 124"/>
                <a:gd name="T4" fmla="*/ 120 w 120"/>
                <a:gd name="T5" fmla="*/ 80 h 124"/>
                <a:gd name="T6" fmla="*/ 118 w 120"/>
                <a:gd name="T7" fmla="*/ 94 h 124"/>
                <a:gd name="T8" fmla="*/ 116 w 120"/>
                <a:gd name="T9" fmla="*/ 102 h 124"/>
                <a:gd name="T10" fmla="*/ 114 w 120"/>
                <a:gd name="T11" fmla="*/ 108 h 124"/>
                <a:gd name="T12" fmla="*/ 108 w 120"/>
                <a:gd name="T13" fmla="*/ 112 h 124"/>
                <a:gd name="T14" fmla="*/ 100 w 120"/>
                <a:gd name="T15" fmla="*/ 116 h 124"/>
                <a:gd name="T16" fmla="*/ 100 w 120"/>
                <a:gd name="T17" fmla="*/ 116 h 124"/>
                <a:gd name="T18" fmla="*/ 78 w 120"/>
                <a:gd name="T19" fmla="*/ 122 h 124"/>
                <a:gd name="T20" fmla="*/ 56 w 120"/>
                <a:gd name="T21" fmla="*/ 124 h 124"/>
                <a:gd name="T22" fmla="*/ 46 w 120"/>
                <a:gd name="T23" fmla="*/ 124 h 124"/>
                <a:gd name="T24" fmla="*/ 34 w 120"/>
                <a:gd name="T25" fmla="*/ 120 h 124"/>
                <a:gd name="T26" fmla="*/ 24 w 120"/>
                <a:gd name="T27" fmla="*/ 118 h 124"/>
                <a:gd name="T28" fmla="*/ 14 w 120"/>
                <a:gd name="T29" fmla="*/ 112 h 124"/>
                <a:gd name="T30" fmla="*/ 14 w 120"/>
                <a:gd name="T31" fmla="*/ 112 h 124"/>
                <a:gd name="T32" fmla="*/ 8 w 120"/>
                <a:gd name="T33" fmla="*/ 108 h 124"/>
                <a:gd name="T34" fmla="*/ 4 w 120"/>
                <a:gd name="T35" fmla="*/ 102 h 124"/>
                <a:gd name="T36" fmla="*/ 2 w 120"/>
                <a:gd name="T37" fmla="*/ 96 h 124"/>
                <a:gd name="T38" fmla="*/ 0 w 120"/>
                <a:gd name="T39" fmla="*/ 88 h 124"/>
                <a:gd name="T40" fmla="*/ 0 w 120"/>
                <a:gd name="T41" fmla="*/ 88 h 124"/>
                <a:gd name="T42" fmla="*/ 0 w 120"/>
                <a:gd name="T43" fmla="*/ 70 h 124"/>
                <a:gd name="T44" fmla="*/ 0 w 120"/>
                <a:gd name="T45" fmla="*/ 70 h 124"/>
                <a:gd name="T46" fmla="*/ 0 w 120"/>
                <a:gd name="T47" fmla="*/ 54 h 124"/>
                <a:gd name="T48" fmla="*/ 0 w 120"/>
                <a:gd name="T49" fmla="*/ 36 h 124"/>
                <a:gd name="T50" fmla="*/ 0 w 120"/>
                <a:gd name="T51" fmla="*/ 28 h 124"/>
                <a:gd name="T52" fmla="*/ 4 w 120"/>
                <a:gd name="T53" fmla="*/ 22 h 124"/>
                <a:gd name="T54" fmla="*/ 8 w 120"/>
                <a:gd name="T55" fmla="*/ 16 h 124"/>
                <a:gd name="T56" fmla="*/ 16 w 120"/>
                <a:gd name="T57" fmla="*/ 10 h 124"/>
                <a:gd name="T58" fmla="*/ 16 w 120"/>
                <a:gd name="T59" fmla="*/ 10 h 124"/>
                <a:gd name="T60" fmla="*/ 26 w 120"/>
                <a:gd name="T61" fmla="*/ 6 h 124"/>
                <a:gd name="T62" fmla="*/ 36 w 120"/>
                <a:gd name="T63" fmla="*/ 2 h 124"/>
                <a:gd name="T64" fmla="*/ 46 w 120"/>
                <a:gd name="T65" fmla="*/ 0 h 124"/>
                <a:gd name="T66" fmla="*/ 56 w 120"/>
                <a:gd name="T67" fmla="*/ 0 h 124"/>
                <a:gd name="T68" fmla="*/ 78 w 120"/>
                <a:gd name="T69" fmla="*/ 2 h 124"/>
                <a:gd name="T70" fmla="*/ 100 w 120"/>
                <a:gd name="T71" fmla="*/ 6 h 124"/>
                <a:gd name="T72" fmla="*/ 100 w 120"/>
                <a:gd name="T73" fmla="*/ 6 h 124"/>
                <a:gd name="T74" fmla="*/ 108 w 120"/>
                <a:gd name="T75" fmla="*/ 10 h 124"/>
                <a:gd name="T76" fmla="*/ 114 w 120"/>
                <a:gd name="T77" fmla="*/ 16 h 124"/>
                <a:gd name="T78" fmla="*/ 118 w 120"/>
                <a:gd name="T79" fmla="*/ 24 h 124"/>
                <a:gd name="T80" fmla="*/ 118 w 120"/>
                <a:gd name="T81" fmla="*/ 32 h 124"/>
                <a:gd name="T82" fmla="*/ 118 w 120"/>
                <a:gd name="T83" fmla="*/ 32 h 124"/>
                <a:gd name="T84" fmla="*/ 118 w 120"/>
                <a:gd name="T85" fmla="*/ 64 h 124"/>
                <a:gd name="T86" fmla="*/ 118 w 120"/>
                <a:gd name="T87" fmla="*/ 6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0" h="124">
                  <a:moveTo>
                    <a:pt x="118" y="64"/>
                  </a:moveTo>
                  <a:lnTo>
                    <a:pt x="118" y="64"/>
                  </a:lnTo>
                  <a:lnTo>
                    <a:pt x="120" y="80"/>
                  </a:lnTo>
                  <a:lnTo>
                    <a:pt x="118" y="94"/>
                  </a:lnTo>
                  <a:lnTo>
                    <a:pt x="116" y="102"/>
                  </a:lnTo>
                  <a:lnTo>
                    <a:pt x="114" y="108"/>
                  </a:lnTo>
                  <a:lnTo>
                    <a:pt x="108" y="112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78" y="122"/>
                  </a:lnTo>
                  <a:lnTo>
                    <a:pt x="56" y="124"/>
                  </a:lnTo>
                  <a:lnTo>
                    <a:pt x="46" y="124"/>
                  </a:lnTo>
                  <a:lnTo>
                    <a:pt x="34" y="120"/>
                  </a:lnTo>
                  <a:lnTo>
                    <a:pt x="24" y="118"/>
                  </a:lnTo>
                  <a:lnTo>
                    <a:pt x="14" y="112"/>
                  </a:lnTo>
                  <a:lnTo>
                    <a:pt x="14" y="112"/>
                  </a:lnTo>
                  <a:lnTo>
                    <a:pt x="8" y="108"/>
                  </a:lnTo>
                  <a:lnTo>
                    <a:pt x="4" y="102"/>
                  </a:lnTo>
                  <a:lnTo>
                    <a:pt x="2" y="96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54"/>
                  </a:lnTo>
                  <a:lnTo>
                    <a:pt x="0" y="36"/>
                  </a:lnTo>
                  <a:lnTo>
                    <a:pt x="0" y="28"/>
                  </a:lnTo>
                  <a:lnTo>
                    <a:pt x="4" y="22"/>
                  </a:lnTo>
                  <a:lnTo>
                    <a:pt x="8" y="16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26" y="6"/>
                  </a:lnTo>
                  <a:lnTo>
                    <a:pt x="36" y="2"/>
                  </a:lnTo>
                  <a:lnTo>
                    <a:pt x="46" y="0"/>
                  </a:lnTo>
                  <a:lnTo>
                    <a:pt x="56" y="0"/>
                  </a:lnTo>
                  <a:lnTo>
                    <a:pt x="78" y="2"/>
                  </a:lnTo>
                  <a:lnTo>
                    <a:pt x="100" y="6"/>
                  </a:lnTo>
                  <a:lnTo>
                    <a:pt x="100" y="6"/>
                  </a:lnTo>
                  <a:lnTo>
                    <a:pt x="108" y="10"/>
                  </a:lnTo>
                  <a:lnTo>
                    <a:pt x="114" y="16"/>
                  </a:lnTo>
                  <a:lnTo>
                    <a:pt x="118" y="24"/>
                  </a:lnTo>
                  <a:lnTo>
                    <a:pt x="118" y="32"/>
                  </a:lnTo>
                  <a:lnTo>
                    <a:pt x="118" y="32"/>
                  </a:lnTo>
                  <a:lnTo>
                    <a:pt x="118" y="64"/>
                  </a:lnTo>
                  <a:lnTo>
                    <a:pt x="118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Freeform 34">
              <a:extLst>
                <a:ext uri="{FF2B5EF4-FFF2-40B4-BE49-F238E27FC236}">
                  <a16:creationId xmlns:a16="http://schemas.microsoft.com/office/drawing/2014/main" id="{A84B9E25-FCC2-4461-B62E-BED4592829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9" y="2636"/>
              <a:ext cx="118" cy="119"/>
            </a:xfrm>
            <a:custGeom>
              <a:avLst/>
              <a:gdLst>
                <a:gd name="T0" fmla="*/ 118 w 118"/>
                <a:gd name="T1" fmla="*/ 59 h 119"/>
                <a:gd name="T2" fmla="*/ 118 w 118"/>
                <a:gd name="T3" fmla="*/ 59 h 119"/>
                <a:gd name="T4" fmla="*/ 118 w 118"/>
                <a:gd name="T5" fmla="*/ 75 h 119"/>
                <a:gd name="T6" fmla="*/ 116 w 118"/>
                <a:gd name="T7" fmla="*/ 87 h 119"/>
                <a:gd name="T8" fmla="*/ 112 w 118"/>
                <a:gd name="T9" fmla="*/ 99 h 119"/>
                <a:gd name="T10" fmla="*/ 108 w 118"/>
                <a:gd name="T11" fmla="*/ 107 h 119"/>
                <a:gd name="T12" fmla="*/ 102 w 118"/>
                <a:gd name="T13" fmla="*/ 113 h 119"/>
                <a:gd name="T14" fmla="*/ 92 w 118"/>
                <a:gd name="T15" fmla="*/ 117 h 119"/>
                <a:gd name="T16" fmla="*/ 82 w 118"/>
                <a:gd name="T17" fmla="*/ 119 h 119"/>
                <a:gd name="T18" fmla="*/ 68 w 118"/>
                <a:gd name="T19" fmla="*/ 119 h 119"/>
                <a:gd name="T20" fmla="*/ 68 w 118"/>
                <a:gd name="T21" fmla="*/ 119 h 119"/>
                <a:gd name="T22" fmla="*/ 52 w 118"/>
                <a:gd name="T23" fmla="*/ 119 h 119"/>
                <a:gd name="T24" fmla="*/ 38 w 118"/>
                <a:gd name="T25" fmla="*/ 117 h 119"/>
                <a:gd name="T26" fmla="*/ 26 w 118"/>
                <a:gd name="T27" fmla="*/ 115 h 119"/>
                <a:gd name="T28" fmla="*/ 16 w 118"/>
                <a:gd name="T29" fmla="*/ 109 h 119"/>
                <a:gd name="T30" fmla="*/ 8 w 118"/>
                <a:gd name="T31" fmla="*/ 101 h 119"/>
                <a:gd name="T32" fmla="*/ 2 w 118"/>
                <a:gd name="T33" fmla="*/ 89 h 119"/>
                <a:gd name="T34" fmla="*/ 0 w 118"/>
                <a:gd name="T35" fmla="*/ 75 h 119"/>
                <a:gd name="T36" fmla="*/ 0 w 118"/>
                <a:gd name="T37" fmla="*/ 55 h 119"/>
                <a:gd name="T38" fmla="*/ 0 w 118"/>
                <a:gd name="T39" fmla="*/ 55 h 119"/>
                <a:gd name="T40" fmla="*/ 0 w 118"/>
                <a:gd name="T41" fmla="*/ 38 h 119"/>
                <a:gd name="T42" fmla="*/ 2 w 118"/>
                <a:gd name="T43" fmla="*/ 26 h 119"/>
                <a:gd name="T44" fmla="*/ 6 w 118"/>
                <a:gd name="T45" fmla="*/ 16 h 119"/>
                <a:gd name="T46" fmla="*/ 12 w 118"/>
                <a:gd name="T47" fmla="*/ 8 h 119"/>
                <a:gd name="T48" fmla="*/ 20 w 118"/>
                <a:gd name="T49" fmla="*/ 4 h 119"/>
                <a:gd name="T50" fmla="*/ 32 w 118"/>
                <a:gd name="T51" fmla="*/ 2 h 119"/>
                <a:gd name="T52" fmla="*/ 48 w 118"/>
                <a:gd name="T53" fmla="*/ 0 h 119"/>
                <a:gd name="T54" fmla="*/ 68 w 118"/>
                <a:gd name="T55" fmla="*/ 0 h 119"/>
                <a:gd name="T56" fmla="*/ 68 w 118"/>
                <a:gd name="T57" fmla="*/ 0 h 119"/>
                <a:gd name="T58" fmla="*/ 84 w 118"/>
                <a:gd name="T59" fmla="*/ 0 h 119"/>
                <a:gd name="T60" fmla="*/ 96 w 118"/>
                <a:gd name="T61" fmla="*/ 2 h 119"/>
                <a:gd name="T62" fmla="*/ 104 w 118"/>
                <a:gd name="T63" fmla="*/ 4 h 119"/>
                <a:gd name="T64" fmla="*/ 110 w 118"/>
                <a:gd name="T65" fmla="*/ 10 h 119"/>
                <a:gd name="T66" fmla="*/ 114 w 118"/>
                <a:gd name="T67" fmla="*/ 18 h 119"/>
                <a:gd name="T68" fmla="*/ 118 w 118"/>
                <a:gd name="T69" fmla="*/ 28 h 119"/>
                <a:gd name="T70" fmla="*/ 118 w 118"/>
                <a:gd name="T71" fmla="*/ 41 h 119"/>
                <a:gd name="T72" fmla="*/ 118 w 118"/>
                <a:gd name="T73" fmla="*/ 59 h 119"/>
                <a:gd name="T74" fmla="*/ 118 w 118"/>
                <a:gd name="T75" fmla="*/ 5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8" h="119">
                  <a:moveTo>
                    <a:pt x="118" y="59"/>
                  </a:moveTo>
                  <a:lnTo>
                    <a:pt x="118" y="59"/>
                  </a:lnTo>
                  <a:lnTo>
                    <a:pt x="118" y="75"/>
                  </a:lnTo>
                  <a:lnTo>
                    <a:pt x="116" y="87"/>
                  </a:lnTo>
                  <a:lnTo>
                    <a:pt x="112" y="99"/>
                  </a:lnTo>
                  <a:lnTo>
                    <a:pt x="108" y="107"/>
                  </a:lnTo>
                  <a:lnTo>
                    <a:pt x="102" y="113"/>
                  </a:lnTo>
                  <a:lnTo>
                    <a:pt x="92" y="117"/>
                  </a:lnTo>
                  <a:lnTo>
                    <a:pt x="82" y="119"/>
                  </a:lnTo>
                  <a:lnTo>
                    <a:pt x="68" y="119"/>
                  </a:lnTo>
                  <a:lnTo>
                    <a:pt x="68" y="119"/>
                  </a:lnTo>
                  <a:lnTo>
                    <a:pt x="52" y="119"/>
                  </a:lnTo>
                  <a:lnTo>
                    <a:pt x="38" y="117"/>
                  </a:lnTo>
                  <a:lnTo>
                    <a:pt x="26" y="115"/>
                  </a:lnTo>
                  <a:lnTo>
                    <a:pt x="16" y="109"/>
                  </a:lnTo>
                  <a:lnTo>
                    <a:pt x="8" y="101"/>
                  </a:lnTo>
                  <a:lnTo>
                    <a:pt x="2" y="89"/>
                  </a:lnTo>
                  <a:lnTo>
                    <a:pt x="0" y="75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38"/>
                  </a:lnTo>
                  <a:lnTo>
                    <a:pt x="2" y="26"/>
                  </a:lnTo>
                  <a:lnTo>
                    <a:pt x="6" y="16"/>
                  </a:lnTo>
                  <a:lnTo>
                    <a:pt x="12" y="8"/>
                  </a:lnTo>
                  <a:lnTo>
                    <a:pt x="20" y="4"/>
                  </a:lnTo>
                  <a:lnTo>
                    <a:pt x="32" y="2"/>
                  </a:lnTo>
                  <a:lnTo>
                    <a:pt x="4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84" y="0"/>
                  </a:lnTo>
                  <a:lnTo>
                    <a:pt x="96" y="2"/>
                  </a:lnTo>
                  <a:lnTo>
                    <a:pt x="104" y="4"/>
                  </a:lnTo>
                  <a:lnTo>
                    <a:pt x="110" y="10"/>
                  </a:lnTo>
                  <a:lnTo>
                    <a:pt x="114" y="18"/>
                  </a:lnTo>
                  <a:lnTo>
                    <a:pt x="118" y="28"/>
                  </a:lnTo>
                  <a:lnTo>
                    <a:pt x="118" y="41"/>
                  </a:lnTo>
                  <a:lnTo>
                    <a:pt x="118" y="59"/>
                  </a:lnTo>
                  <a:lnTo>
                    <a:pt x="118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Freeform 35">
              <a:extLst>
                <a:ext uri="{FF2B5EF4-FFF2-40B4-BE49-F238E27FC236}">
                  <a16:creationId xmlns:a16="http://schemas.microsoft.com/office/drawing/2014/main" id="{0DE8BF53-D832-487C-9153-DA4EC50AD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2" y="2831"/>
              <a:ext cx="117" cy="121"/>
            </a:xfrm>
            <a:custGeom>
              <a:avLst/>
              <a:gdLst>
                <a:gd name="T0" fmla="*/ 0 w 117"/>
                <a:gd name="T1" fmla="*/ 54 h 121"/>
                <a:gd name="T2" fmla="*/ 0 w 117"/>
                <a:gd name="T3" fmla="*/ 54 h 121"/>
                <a:gd name="T4" fmla="*/ 0 w 117"/>
                <a:gd name="T5" fmla="*/ 32 h 121"/>
                <a:gd name="T6" fmla="*/ 0 w 117"/>
                <a:gd name="T7" fmla="*/ 32 h 121"/>
                <a:gd name="T8" fmla="*/ 2 w 117"/>
                <a:gd name="T9" fmla="*/ 18 h 121"/>
                <a:gd name="T10" fmla="*/ 4 w 117"/>
                <a:gd name="T11" fmla="*/ 12 h 121"/>
                <a:gd name="T12" fmla="*/ 6 w 117"/>
                <a:gd name="T13" fmla="*/ 8 h 121"/>
                <a:gd name="T14" fmla="*/ 10 w 117"/>
                <a:gd name="T15" fmla="*/ 4 h 121"/>
                <a:gd name="T16" fmla="*/ 16 w 117"/>
                <a:gd name="T17" fmla="*/ 2 h 121"/>
                <a:gd name="T18" fmla="*/ 22 w 117"/>
                <a:gd name="T19" fmla="*/ 0 h 121"/>
                <a:gd name="T20" fmla="*/ 30 w 117"/>
                <a:gd name="T21" fmla="*/ 0 h 121"/>
                <a:gd name="T22" fmla="*/ 30 w 117"/>
                <a:gd name="T23" fmla="*/ 0 h 121"/>
                <a:gd name="T24" fmla="*/ 76 w 117"/>
                <a:gd name="T25" fmla="*/ 0 h 121"/>
                <a:gd name="T26" fmla="*/ 76 w 117"/>
                <a:gd name="T27" fmla="*/ 0 h 121"/>
                <a:gd name="T28" fmla="*/ 85 w 117"/>
                <a:gd name="T29" fmla="*/ 0 h 121"/>
                <a:gd name="T30" fmla="*/ 93 w 117"/>
                <a:gd name="T31" fmla="*/ 2 h 121"/>
                <a:gd name="T32" fmla="*/ 99 w 117"/>
                <a:gd name="T33" fmla="*/ 6 h 121"/>
                <a:gd name="T34" fmla="*/ 105 w 117"/>
                <a:gd name="T35" fmla="*/ 10 h 121"/>
                <a:gd name="T36" fmla="*/ 109 w 117"/>
                <a:gd name="T37" fmla="*/ 14 h 121"/>
                <a:gd name="T38" fmla="*/ 113 w 117"/>
                <a:gd name="T39" fmla="*/ 22 h 121"/>
                <a:gd name="T40" fmla="*/ 115 w 117"/>
                <a:gd name="T41" fmla="*/ 28 h 121"/>
                <a:gd name="T42" fmla="*/ 117 w 117"/>
                <a:gd name="T43" fmla="*/ 38 h 121"/>
                <a:gd name="T44" fmla="*/ 117 w 117"/>
                <a:gd name="T45" fmla="*/ 38 h 121"/>
                <a:gd name="T46" fmla="*/ 117 w 117"/>
                <a:gd name="T47" fmla="*/ 60 h 121"/>
                <a:gd name="T48" fmla="*/ 117 w 117"/>
                <a:gd name="T49" fmla="*/ 82 h 121"/>
                <a:gd name="T50" fmla="*/ 117 w 117"/>
                <a:gd name="T51" fmla="*/ 82 h 121"/>
                <a:gd name="T52" fmla="*/ 115 w 117"/>
                <a:gd name="T53" fmla="*/ 92 h 121"/>
                <a:gd name="T54" fmla="*/ 111 w 117"/>
                <a:gd name="T55" fmla="*/ 102 h 121"/>
                <a:gd name="T56" fmla="*/ 103 w 117"/>
                <a:gd name="T57" fmla="*/ 108 h 121"/>
                <a:gd name="T58" fmla="*/ 93 w 117"/>
                <a:gd name="T59" fmla="*/ 114 h 121"/>
                <a:gd name="T60" fmla="*/ 93 w 117"/>
                <a:gd name="T61" fmla="*/ 114 h 121"/>
                <a:gd name="T62" fmla="*/ 76 w 117"/>
                <a:gd name="T63" fmla="*/ 119 h 121"/>
                <a:gd name="T64" fmla="*/ 58 w 117"/>
                <a:gd name="T65" fmla="*/ 121 h 121"/>
                <a:gd name="T66" fmla="*/ 40 w 117"/>
                <a:gd name="T67" fmla="*/ 119 h 121"/>
                <a:gd name="T68" fmla="*/ 22 w 117"/>
                <a:gd name="T69" fmla="*/ 114 h 121"/>
                <a:gd name="T70" fmla="*/ 22 w 117"/>
                <a:gd name="T71" fmla="*/ 114 h 121"/>
                <a:gd name="T72" fmla="*/ 12 w 117"/>
                <a:gd name="T73" fmla="*/ 110 h 121"/>
                <a:gd name="T74" fmla="*/ 6 w 117"/>
                <a:gd name="T75" fmla="*/ 104 h 121"/>
                <a:gd name="T76" fmla="*/ 2 w 117"/>
                <a:gd name="T77" fmla="*/ 98 h 121"/>
                <a:gd name="T78" fmla="*/ 0 w 117"/>
                <a:gd name="T79" fmla="*/ 90 h 121"/>
                <a:gd name="T80" fmla="*/ 0 w 117"/>
                <a:gd name="T81" fmla="*/ 72 h 121"/>
                <a:gd name="T82" fmla="*/ 0 w 117"/>
                <a:gd name="T83" fmla="*/ 54 h 121"/>
                <a:gd name="T84" fmla="*/ 0 w 117"/>
                <a:gd name="T85" fmla="*/ 5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7" h="121">
                  <a:moveTo>
                    <a:pt x="0" y="54"/>
                  </a:moveTo>
                  <a:lnTo>
                    <a:pt x="0" y="54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" y="18"/>
                  </a:lnTo>
                  <a:lnTo>
                    <a:pt x="4" y="12"/>
                  </a:lnTo>
                  <a:lnTo>
                    <a:pt x="6" y="8"/>
                  </a:lnTo>
                  <a:lnTo>
                    <a:pt x="10" y="4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85" y="0"/>
                  </a:lnTo>
                  <a:lnTo>
                    <a:pt x="93" y="2"/>
                  </a:lnTo>
                  <a:lnTo>
                    <a:pt x="99" y="6"/>
                  </a:lnTo>
                  <a:lnTo>
                    <a:pt x="105" y="10"/>
                  </a:lnTo>
                  <a:lnTo>
                    <a:pt x="109" y="14"/>
                  </a:lnTo>
                  <a:lnTo>
                    <a:pt x="113" y="22"/>
                  </a:lnTo>
                  <a:lnTo>
                    <a:pt x="115" y="28"/>
                  </a:lnTo>
                  <a:lnTo>
                    <a:pt x="117" y="38"/>
                  </a:lnTo>
                  <a:lnTo>
                    <a:pt x="117" y="38"/>
                  </a:lnTo>
                  <a:lnTo>
                    <a:pt x="117" y="60"/>
                  </a:lnTo>
                  <a:lnTo>
                    <a:pt x="117" y="82"/>
                  </a:lnTo>
                  <a:lnTo>
                    <a:pt x="117" y="82"/>
                  </a:lnTo>
                  <a:lnTo>
                    <a:pt x="115" y="92"/>
                  </a:lnTo>
                  <a:lnTo>
                    <a:pt x="111" y="102"/>
                  </a:lnTo>
                  <a:lnTo>
                    <a:pt x="103" y="108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76" y="119"/>
                  </a:lnTo>
                  <a:lnTo>
                    <a:pt x="58" y="121"/>
                  </a:lnTo>
                  <a:lnTo>
                    <a:pt x="40" y="119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12" y="110"/>
                  </a:lnTo>
                  <a:lnTo>
                    <a:pt x="6" y="104"/>
                  </a:lnTo>
                  <a:lnTo>
                    <a:pt x="2" y="98"/>
                  </a:lnTo>
                  <a:lnTo>
                    <a:pt x="0" y="90"/>
                  </a:lnTo>
                  <a:lnTo>
                    <a:pt x="0" y="72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Freeform 36">
              <a:extLst>
                <a:ext uri="{FF2B5EF4-FFF2-40B4-BE49-F238E27FC236}">
                  <a16:creationId xmlns:a16="http://schemas.microsoft.com/office/drawing/2014/main" id="{D6C90E65-FE71-40A1-90C0-482D847556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2" y="2247"/>
              <a:ext cx="117" cy="120"/>
            </a:xfrm>
            <a:custGeom>
              <a:avLst/>
              <a:gdLst>
                <a:gd name="T0" fmla="*/ 58 w 117"/>
                <a:gd name="T1" fmla="*/ 0 h 120"/>
                <a:gd name="T2" fmla="*/ 58 w 117"/>
                <a:gd name="T3" fmla="*/ 0 h 120"/>
                <a:gd name="T4" fmla="*/ 70 w 117"/>
                <a:gd name="T5" fmla="*/ 2 h 120"/>
                <a:gd name="T6" fmla="*/ 84 w 117"/>
                <a:gd name="T7" fmla="*/ 0 h 120"/>
                <a:gd name="T8" fmla="*/ 89 w 117"/>
                <a:gd name="T9" fmla="*/ 0 h 120"/>
                <a:gd name="T10" fmla="*/ 95 w 117"/>
                <a:gd name="T11" fmla="*/ 2 h 120"/>
                <a:gd name="T12" fmla="*/ 101 w 117"/>
                <a:gd name="T13" fmla="*/ 6 h 120"/>
                <a:gd name="T14" fmla="*/ 107 w 117"/>
                <a:gd name="T15" fmla="*/ 12 h 120"/>
                <a:gd name="T16" fmla="*/ 107 w 117"/>
                <a:gd name="T17" fmla="*/ 12 h 120"/>
                <a:gd name="T18" fmla="*/ 111 w 117"/>
                <a:gd name="T19" fmla="*/ 20 h 120"/>
                <a:gd name="T20" fmla="*/ 115 w 117"/>
                <a:gd name="T21" fmla="*/ 30 h 120"/>
                <a:gd name="T22" fmla="*/ 117 w 117"/>
                <a:gd name="T23" fmla="*/ 44 h 120"/>
                <a:gd name="T24" fmla="*/ 117 w 117"/>
                <a:gd name="T25" fmla="*/ 56 h 120"/>
                <a:gd name="T26" fmla="*/ 117 w 117"/>
                <a:gd name="T27" fmla="*/ 70 h 120"/>
                <a:gd name="T28" fmla="*/ 117 w 117"/>
                <a:gd name="T29" fmla="*/ 82 h 120"/>
                <a:gd name="T30" fmla="*/ 113 w 117"/>
                <a:gd name="T31" fmla="*/ 92 h 120"/>
                <a:gd name="T32" fmla="*/ 109 w 117"/>
                <a:gd name="T33" fmla="*/ 102 h 120"/>
                <a:gd name="T34" fmla="*/ 109 w 117"/>
                <a:gd name="T35" fmla="*/ 102 h 120"/>
                <a:gd name="T36" fmla="*/ 105 w 117"/>
                <a:gd name="T37" fmla="*/ 108 h 120"/>
                <a:gd name="T38" fmla="*/ 99 w 117"/>
                <a:gd name="T39" fmla="*/ 112 h 120"/>
                <a:gd name="T40" fmla="*/ 91 w 117"/>
                <a:gd name="T41" fmla="*/ 116 h 120"/>
                <a:gd name="T42" fmla="*/ 84 w 117"/>
                <a:gd name="T43" fmla="*/ 118 h 120"/>
                <a:gd name="T44" fmla="*/ 84 w 117"/>
                <a:gd name="T45" fmla="*/ 118 h 120"/>
                <a:gd name="T46" fmla="*/ 72 w 117"/>
                <a:gd name="T47" fmla="*/ 120 h 120"/>
                <a:gd name="T48" fmla="*/ 58 w 117"/>
                <a:gd name="T49" fmla="*/ 120 h 120"/>
                <a:gd name="T50" fmla="*/ 34 w 117"/>
                <a:gd name="T51" fmla="*/ 118 h 120"/>
                <a:gd name="T52" fmla="*/ 34 w 117"/>
                <a:gd name="T53" fmla="*/ 118 h 120"/>
                <a:gd name="T54" fmla="*/ 18 w 117"/>
                <a:gd name="T55" fmla="*/ 114 h 120"/>
                <a:gd name="T56" fmla="*/ 14 w 117"/>
                <a:gd name="T57" fmla="*/ 110 h 120"/>
                <a:gd name="T58" fmla="*/ 8 w 117"/>
                <a:gd name="T59" fmla="*/ 106 h 120"/>
                <a:gd name="T60" fmla="*/ 4 w 117"/>
                <a:gd name="T61" fmla="*/ 100 h 120"/>
                <a:gd name="T62" fmla="*/ 2 w 117"/>
                <a:gd name="T63" fmla="*/ 94 h 120"/>
                <a:gd name="T64" fmla="*/ 0 w 117"/>
                <a:gd name="T65" fmla="*/ 78 h 120"/>
                <a:gd name="T66" fmla="*/ 0 w 117"/>
                <a:gd name="T67" fmla="*/ 78 h 120"/>
                <a:gd name="T68" fmla="*/ 0 w 117"/>
                <a:gd name="T69" fmla="*/ 36 h 120"/>
                <a:gd name="T70" fmla="*/ 0 w 117"/>
                <a:gd name="T71" fmla="*/ 36 h 120"/>
                <a:gd name="T72" fmla="*/ 2 w 117"/>
                <a:gd name="T73" fmla="*/ 18 h 120"/>
                <a:gd name="T74" fmla="*/ 4 w 117"/>
                <a:gd name="T75" fmla="*/ 12 h 120"/>
                <a:gd name="T76" fmla="*/ 6 w 117"/>
                <a:gd name="T77" fmla="*/ 8 h 120"/>
                <a:gd name="T78" fmla="*/ 10 w 117"/>
                <a:gd name="T79" fmla="*/ 4 h 120"/>
                <a:gd name="T80" fmla="*/ 18 w 117"/>
                <a:gd name="T81" fmla="*/ 2 h 120"/>
                <a:gd name="T82" fmla="*/ 34 w 117"/>
                <a:gd name="T83" fmla="*/ 0 h 120"/>
                <a:gd name="T84" fmla="*/ 34 w 117"/>
                <a:gd name="T85" fmla="*/ 0 h 120"/>
                <a:gd name="T86" fmla="*/ 58 w 117"/>
                <a:gd name="T87" fmla="*/ 0 h 120"/>
                <a:gd name="T88" fmla="*/ 58 w 117"/>
                <a:gd name="T89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7" h="120">
                  <a:moveTo>
                    <a:pt x="58" y="0"/>
                  </a:moveTo>
                  <a:lnTo>
                    <a:pt x="58" y="0"/>
                  </a:lnTo>
                  <a:lnTo>
                    <a:pt x="70" y="2"/>
                  </a:lnTo>
                  <a:lnTo>
                    <a:pt x="84" y="0"/>
                  </a:lnTo>
                  <a:lnTo>
                    <a:pt x="89" y="0"/>
                  </a:lnTo>
                  <a:lnTo>
                    <a:pt x="95" y="2"/>
                  </a:lnTo>
                  <a:lnTo>
                    <a:pt x="101" y="6"/>
                  </a:lnTo>
                  <a:lnTo>
                    <a:pt x="107" y="12"/>
                  </a:lnTo>
                  <a:lnTo>
                    <a:pt x="107" y="12"/>
                  </a:lnTo>
                  <a:lnTo>
                    <a:pt x="111" y="20"/>
                  </a:lnTo>
                  <a:lnTo>
                    <a:pt x="115" y="30"/>
                  </a:lnTo>
                  <a:lnTo>
                    <a:pt x="117" y="44"/>
                  </a:lnTo>
                  <a:lnTo>
                    <a:pt x="117" y="56"/>
                  </a:lnTo>
                  <a:lnTo>
                    <a:pt x="117" y="70"/>
                  </a:lnTo>
                  <a:lnTo>
                    <a:pt x="117" y="82"/>
                  </a:lnTo>
                  <a:lnTo>
                    <a:pt x="113" y="92"/>
                  </a:lnTo>
                  <a:lnTo>
                    <a:pt x="109" y="102"/>
                  </a:lnTo>
                  <a:lnTo>
                    <a:pt x="109" y="102"/>
                  </a:lnTo>
                  <a:lnTo>
                    <a:pt x="105" y="108"/>
                  </a:lnTo>
                  <a:lnTo>
                    <a:pt x="99" y="112"/>
                  </a:lnTo>
                  <a:lnTo>
                    <a:pt x="91" y="116"/>
                  </a:lnTo>
                  <a:lnTo>
                    <a:pt x="84" y="118"/>
                  </a:lnTo>
                  <a:lnTo>
                    <a:pt x="84" y="118"/>
                  </a:lnTo>
                  <a:lnTo>
                    <a:pt x="72" y="120"/>
                  </a:lnTo>
                  <a:lnTo>
                    <a:pt x="58" y="120"/>
                  </a:lnTo>
                  <a:lnTo>
                    <a:pt x="34" y="118"/>
                  </a:lnTo>
                  <a:lnTo>
                    <a:pt x="34" y="118"/>
                  </a:lnTo>
                  <a:lnTo>
                    <a:pt x="18" y="114"/>
                  </a:lnTo>
                  <a:lnTo>
                    <a:pt x="14" y="110"/>
                  </a:lnTo>
                  <a:lnTo>
                    <a:pt x="8" y="106"/>
                  </a:lnTo>
                  <a:lnTo>
                    <a:pt x="4" y="100"/>
                  </a:lnTo>
                  <a:lnTo>
                    <a:pt x="2" y="94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18"/>
                  </a:lnTo>
                  <a:lnTo>
                    <a:pt x="4" y="12"/>
                  </a:lnTo>
                  <a:lnTo>
                    <a:pt x="6" y="8"/>
                  </a:lnTo>
                  <a:lnTo>
                    <a:pt x="10" y="4"/>
                  </a:lnTo>
                  <a:lnTo>
                    <a:pt x="18" y="2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58" y="0"/>
                  </a:lnTo>
                  <a:lnTo>
                    <a:pt x="5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Freeform 37">
              <a:extLst>
                <a:ext uri="{FF2B5EF4-FFF2-40B4-BE49-F238E27FC236}">
                  <a16:creationId xmlns:a16="http://schemas.microsoft.com/office/drawing/2014/main" id="{287EC870-7A6E-4B16-BF8D-E6A301BCED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6" y="2831"/>
              <a:ext cx="122" cy="119"/>
            </a:xfrm>
            <a:custGeom>
              <a:avLst/>
              <a:gdLst>
                <a:gd name="T0" fmla="*/ 58 w 122"/>
                <a:gd name="T1" fmla="*/ 0 h 119"/>
                <a:gd name="T2" fmla="*/ 58 w 122"/>
                <a:gd name="T3" fmla="*/ 0 h 119"/>
                <a:gd name="T4" fmla="*/ 80 w 122"/>
                <a:gd name="T5" fmla="*/ 0 h 119"/>
                <a:gd name="T6" fmla="*/ 94 w 122"/>
                <a:gd name="T7" fmla="*/ 0 h 119"/>
                <a:gd name="T8" fmla="*/ 106 w 122"/>
                <a:gd name="T9" fmla="*/ 4 h 119"/>
                <a:gd name="T10" fmla="*/ 114 w 122"/>
                <a:gd name="T11" fmla="*/ 8 h 119"/>
                <a:gd name="T12" fmla="*/ 118 w 122"/>
                <a:gd name="T13" fmla="*/ 14 h 119"/>
                <a:gd name="T14" fmla="*/ 120 w 122"/>
                <a:gd name="T15" fmla="*/ 26 h 119"/>
                <a:gd name="T16" fmla="*/ 122 w 122"/>
                <a:gd name="T17" fmla="*/ 40 h 119"/>
                <a:gd name="T18" fmla="*/ 120 w 122"/>
                <a:gd name="T19" fmla="*/ 58 h 119"/>
                <a:gd name="T20" fmla="*/ 120 w 122"/>
                <a:gd name="T21" fmla="*/ 58 h 119"/>
                <a:gd name="T22" fmla="*/ 122 w 122"/>
                <a:gd name="T23" fmla="*/ 74 h 119"/>
                <a:gd name="T24" fmla="*/ 120 w 122"/>
                <a:gd name="T25" fmla="*/ 88 h 119"/>
                <a:gd name="T26" fmla="*/ 120 w 122"/>
                <a:gd name="T27" fmla="*/ 96 h 119"/>
                <a:gd name="T28" fmla="*/ 116 w 122"/>
                <a:gd name="T29" fmla="*/ 102 h 119"/>
                <a:gd name="T30" fmla="*/ 110 w 122"/>
                <a:gd name="T31" fmla="*/ 108 h 119"/>
                <a:gd name="T32" fmla="*/ 102 w 122"/>
                <a:gd name="T33" fmla="*/ 112 h 119"/>
                <a:gd name="T34" fmla="*/ 102 w 122"/>
                <a:gd name="T35" fmla="*/ 112 h 119"/>
                <a:gd name="T36" fmla="*/ 92 w 122"/>
                <a:gd name="T37" fmla="*/ 115 h 119"/>
                <a:gd name="T38" fmla="*/ 82 w 122"/>
                <a:gd name="T39" fmla="*/ 117 h 119"/>
                <a:gd name="T40" fmla="*/ 62 w 122"/>
                <a:gd name="T41" fmla="*/ 119 h 119"/>
                <a:gd name="T42" fmla="*/ 42 w 122"/>
                <a:gd name="T43" fmla="*/ 115 h 119"/>
                <a:gd name="T44" fmla="*/ 22 w 122"/>
                <a:gd name="T45" fmla="*/ 112 h 119"/>
                <a:gd name="T46" fmla="*/ 22 w 122"/>
                <a:gd name="T47" fmla="*/ 112 h 119"/>
                <a:gd name="T48" fmla="*/ 16 w 122"/>
                <a:gd name="T49" fmla="*/ 110 h 119"/>
                <a:gd name="T50" fmla="*/ 12 w 122"/>
                <a:gd name="T51" fmla="*/ 106 h 119"/>
                <a:gd name="T52" fmla="*/ 6 w 122"/>
                <a:gd name="T53" fmla="*/ 96 h 119"/>
                <a:gd name="T54" fmla="*/ 6 w 122"/>
                <a:gd name="T55" fmla="*/ 96 h 119"/>
                <a:gd name="T56" fmla="*/ 2 w 122"/>
                <a:gd name="T57" fmla="*/ 78 h 119"/>
                <a:gd name="T58" fmla="*/ 0 w 122"/>
                <a:gd name="T59" fmla="*/ 60 h 119"/>
                <a:gd name="T60" fmla="*/ 2 w 122"/>
                <a:gd name="T61" fmla="*/ 42 h 119"/>
                <a:gd name="T62" fmla="*/ 6 w 122"/>
                <a:gd name="T63" fmla="*/ 24 h 119"/>
                <a:gd name="T64" fmla="*/ 6 w 122"/>
                <a:gd name="T65" fmla="*/ 24 h 119"/>
                <a:gd name="T66" fmla="*/ 10 w 122"/>
                <a:gd name="T67" fmla="*/ 14 h 119"/>
                <a:gd name="T68" fmla="*/ 16 w 122"/>
                <a:gd name="T69" fmla="*/ 8 h 119"/>
                <a:gd name="T70" fmla="*/ 22 w 122"/>
                <a:gd name="T71" fmla="*/ 4 h 119"/>
                <a:gd name="T72" fmla="*/ 28 w 122"/>
                <a:gd name="T73" fmla="*/ 0 h 119"/>
                <a:gd name="T74" fmla="*/ 44 w 122"/>
                <a:gd name="T75" fmla="*/ 0 h 119"/>
                <a:gd name="T76" fmla="*/ 58 w 122"/>
                <a:gd name="T77" fmla="*/ 0 h 119"/>
                <a:gd name="T78" fmla="*/ 58 w 122"/>
                <a:gd name="T7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2" h="119">
                  <a:moveTo>
                    <a:pt x="58" y="0"/>
                  </a:moveTo>
                  <a:lnTo>
                    <a:pt x="58" y="0"/>
                  </a:lnTo>
                  <a:lnTo>
                    <a:pt x="80" y="0"/>
                  </a:lnTo>
                  <a:lnTo>
                    <a:pt x="94" y="0"/>
                  </a:lnTo>
                  <a:lnTo>
                    <a:pt x="106" y="4"/>
                  </a:lnTo>
                  <a:lnTo>
                    <a:pt x="114" y="8"/>
                  </a:lnTo>
                  <a:lnTo>
                    <a:pt x="118" y="14"/>
                  </a:lnTo>
                  <a:lnTo>
                    <a:pt x="120" y="26"/>
                  </a:lnTo>
                  <a:lnTo>
                    <a:pt x="122" y="40"/>
                  </a:lnTo>
                  <a:lnTo>
                    <a:pt x="120" y="58"/>
                  </a:lnTo>
                  <a:lnTo>
                    <a:pt x="120" y="58"/>
                  </a:lnTo>
                  <a:lnTo>
                    <a:pt x="122" y="74"/>
                  </a:lnTo>
                  <a:lnTo>
                    <a:pt x="120" y="88"/>
                  </a:lnTo>
                  <a:lnTo>
                    <a:pt x="120" y="96"/>
                  </a:lnTo>
                  <a:lnTo>
                    <a:pt x="116" y="102"/>
                  </a:lnTo>
                  <a:lnTo>
                    <a:pt x="110" y="108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92" y="115"/>
                  </a:lnTo>
                  <a:lnTo>
                    <a:pt x="82" y="117"/>
                  </a:lnTo>
                  <a:lnTo>
                    <a:pt x="62" y="119"/>
                  </a:lnTo>
                  <a:lnTo>
                    <a:pt x="42" y="115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16" y="110"/>
                  </a:lnTo>
                  <a:lnTo>
                    <a:pt x="12" y="106"/>
                  </a:lnTo>
                  <a:lnTo>
                    <a:pt x="6" y="96"/>
                  </a:lnTo>
                  <a:lnTo>
                    <a:pt x="6" y="96"/>
                  </a:lnTo>
                  <a:lnTo>
                    <a:pt x="2" y="78"/>
                  </a:lnTo>
                  <a:lnTo>
                    <a:pt x="0" y="60"/>
                  </a:lnTo>
                  <a:lnTo>
                    <a:pt x="2" y="42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10" y="14"/>
                  </a:lnTo>
                  <a:lnTo>
                    <a:pt x="16" y="8"/>
                  </a:lnTo>
                  <a:lnTo>
                    <a:pt x="22" y="4"/>
                  </a:lnTo>
                  <a:lnTo>
                    <a:pt x="28" y="0"/>
                  </a:lnTo>
                  <a:lnTo>
                    <a:pt x="44" y="0"/>
                  </a:lnTo>
                  <a:lnTo>
                    <a:pt x="58" y="0"/>
                  </a:lnTo>
                  <a:lnTo>
                    <a:pt x="5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Freeform 38">
              <a:extLst>
                <a:ext uri="{FF2B5EF4-FFF2-40B4-BE49-F238E27FC236}">
                  <a16:creationId xmlns:a16="http://schemas.microsoft.com/office/drawing/2014/main" id="{00D7B03B-C950-429E-A750-63198826D8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9" y="2247"/>
              <a:ext cx="120" cy="120"/>
            </a:xfrm>
            <a:custGeom>
              <a:avLst/>
              <a:gdLst>
                <a:gd name="T0" fmla="*/ 118 w 120"/>
                <a:gd name="T1" fmla="*/ 60 h 120"/>
                <a:gd name="T2" fmla="*/ 118 w 120"/>
                <a:gd name="T3" fmla="*/ 60 h 120"/>
                <a:gd name="T4" fmla="*/ 120 w 120"/>
                <a:gd name="T5" fmla="*/ 76 h 120"/>
                <a:gd name="T6" fmla="*/ 118 w 120"/>
                <a:gd name="T7" fmla="*/ 90 h 120"/>
                <a:gd name="T8" fmla="*/ 116 w 120"/>
                <a:gd name="T9" fmla="*/ 98 h 120"/>
                <a:gd name="T10" fmla="*/ 114 w 120"/>
                <a:gd name="T11" fmla="*/ 104 h 120"/>
                <a:gd name="T12" fmla="*/ 108 w 120"/>
                <a:gd name="T13" fmla="*/ 110 h 120"/>
                <a:gd name="T14" fmla="*/ 100 w 120"/>
                <a:gd name="T15" fmla="*/ 114 h 120"/>
                <a:gd name="T16" fmla="*/ 100 w 120"/>
                <a:gd name="T17" fmla="*/ 114 h 120"/>
                <a:gd name="T18" fmla="*/ 78 w 120"/>
                <a:gd name="T19" fmla="*/ 118 h 120"/>
                <a:gd name="T20" fmla="*/ 58 w 120"/>
                <a:gd name="T21" fmla="*/ 120 h 120"/>
                <a:gd name="T22" fmla="*/ 38 w 120"/>
                <a:gd name="T23" fmla="*/ 118 h 120"/>
                <a:gd name="T24" fmla="*/ 18 w 120"/>
                <a:gd name="T25" fmla="*/ 110 h 120"/>
                <a:gd name="T26" fmla="*/ 18 w 120"/>
                <a:gd name="T27" fmla="*/ 110 h 120"/>
                <a:gd name="T28" fmla="*/ 10 w 120"/>
                <a:gd name="T29" fmla="*/ 106 h 120"/>
                <a:gd name="T30" fmla="*/ 4 w 120"/>
                <a:gd name="T31" fmla="*/ 98 h 120"/>
                <a:gd name="T32" fmla="*/ 2 w 120"/>
                <a:gd name="T33" fmla="*/ 90 h 120"/>
                <a:gd name="T34" fmla="*/ 0 w 120"/>
                <a:gd name="T35" fmla="*/ 80 h 120"/>
                <a:gd name="T36" fmla="*/ 0 w 120"/>
                <a:gd name="T37" fmla="*/ 80 h 120"/>
                <a:gd name="T38" fmla="*/ 0 w 120"/>
                <a:gd name="T39" fmla="*/ 60 h 120"/>
                <a:gd name="T40" fmla="*/ 0 w 120"/>
                <a:gd name="T41" fmla="*/ 60 h 120"/>
                <a:gd name="T42" fmla="*/ 0 w 120"/>
                <a:gd name="T43" fmla="*/ 42 h 120"/>
                <a:gd name="T44" fmla="*/ 2 w 120"/>
                <a:gd name="T45" fmla="*/ 28 h 120"/>
                <a:gd name="T46" fmla="*/ 6 w 120"/>
                <a:gd name="T47" fmla="*/ 16 h 120"/>
                <a:gd name="T48" fmla="*/ 10 w 120"/>
                <a:gd name="T49" fmla="*/ 10 h 120"/>
                <a:gd name="T50" fmla="*/ 18 w 120"/>
                <a:gd name="T51" fmla="*/ 4 h 120"/>
                <a:gd name="T52" fmla="*/ 28 w 120"/>
                <a:gd name="T53" fmla="*/ 2 h 120"/>
                <a:gd name="T54" fmla="*/ 42 w 120"/>
                <a:gd name="T55" fmla="*/ 0 h 120"/>
                <a:gd name="T56" fmla="*/ 60 w 120"/>
                <a:gd name="T57" fmla="*/ 0 h 120"/>
                <a:gd name="T58" fmla="*/ 60 w 120"/>
                <a:gd name="T59" fmla="*/ 0 h 120"/>
                <a:gd name="T60" fmla="*/ 82 w 120"/>
                <a:gd name="T61" fmla="*/ 0 h 120"/>
                <a:gd name="T62" fmla="*/ 82 w 120"/>
                <a:gd name="T63" fmla="*/ 0 h 120"/>
                <a:gd name="T64" fmla="*/ 98 w 120"/>
                <a:gd name="T65" fmla="*/ 4 h 120"/>
                <a:gd name="T66" fmla="*/ 106 w 120"/>
                <a:gd name="T67" fmla="*/ 6 h 120"/>
                <a:gd name="T68" fmla="*/ 110 w 120"/>
                <a:gd name="T69" fmla="*/ 10 h 120"/>
                <a:gd name="T70" fmla="*/ 114 w 120"/>
                <a:gd name="T71" fmla="*/ 14 h 120"/>
                <a:gd name="T72" fmla="*/ 116 w 120"/>
                <a:gd name="T73" fmla="*/ 22 h 120"/>
                <a:gd name="T74" fmla="*/ 118 w 120"/>
                <a:gd name="T75" fmla="*/ 38 h 120"/>
                <a:gd name="T76" fmla="*/ 118 w 120"/>
                <a:gd name="T77" fmla="*/ 38 h 120"/>
                <a:gd name="T78" fmla="*/ 118 w 120"/>
                <a:gd name="T79" fmla="*/ 60 h 120"/>
                <a:gd name="T80" fmla="*/ 118 w 120"/>
                <a:gd name="T81" fmla="*/ 6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0" h="120">
                  <a:moveTo>
                    <a:pt x="118" y="60"/>
                  </a:moveTo>
                  <a:lnTo>
                    <a:pt x="118" y="60"/>
                  </a:lnTo>
                  <a:lnTo>
                    <a:pt x="120" y="76"/>
                  </a:lnTo>
                  <a:lnTo>
                    <a:pt x="118" y="90"/>
                  </a:lnTo>
                  <a:lnTo>
                    <a:pt x="116" y="98"/>
                  </a:lnTo>
                  <a:lnTo>
                    <a:pt x="114" y="104"/>
                  </a:lnTo>
                  <a:lnTo>
                    <a:pt x="108" y="110"/>
                  </a:lnTo>
                  <a:lnTo>
                    <a:pt x="100" y="114"/>
                  </a:lnTo>
                  <a:lnTo>
                    <a:pt x="100" y="114"/>
                  </a:lnTo>
                  <a:lnTo>
                    <a:pt x="78" y="118"/>
                  </a:lnTo>
                  <a:lnTo>
                    <a:pt x="58" y="120"/>
                  </a:lnTo>
                  <a:lnTo>
                    <a:pt x="38" y="118"/>
                  </a:lnTo>
                  <a:lnTo>
                    <a:pt x="18" y="110"/>
                  </a:lnTo>
                  <a:lnTo>
                    <a:pt x="18" y="110"/>
                  </a:lnTo>
                  <a:lnTo>
                    <a:pt x="10" y="106"/>
                  </a:lnTo>
                  <a:lnTo>
                    <a:pt x="4" y="98"/>
                  </a:lnTo>
                  <a:lnTo>
                    <a:pt x="2" y="9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42"/>
                  </a:lnTo>
                  <a:lnTo>
                    <a:pt x="2" y="28"/>
                  </a:lnTo>
                  <a:lnTo>
                    <a:pt x="6" y="16"/>
                  </a:lnTo>
                  <a:lnTo>
                    <a:pt x="10" y="10"/>
                  </a:lnTo>
                  <a:lnTo>
                    <a:pt x="18" y="4"/>
                  </a:lnTo>
                  <a:lnTo>
                    <a:pt x="28" y="2"/>
                  </a:lnTo>
                  <a:lnTo>
                    <a:pt x="42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98" y="4"/>
                  </a:lnTo>
                  <a:lnTo>
                    <a:pt x="106" y="6"/>
                  </a:lnTo>
                  <a:lnTo>
                    <a:pt x="110" y="10"/>
                  </a:lnTo>
                  <a:lnTo>
                    <a:pt x="114" y="14"/>
                  </a:lnTo>
                  <a:lnTo>
                    <a:pt x="116" y="22"/>
                  </a:lnTo>
                  <a:lnTo>
                    <a:pt x="118" y="38"/>
                  </a:lnTo>
                  <a:lnTo>
                    <a:pt x="118" y="38"/>
                  </a:lnTo>
                  <a:lnTo>
                    <a:pt x="118" y="60"/>
                  </a:lnTo>
                  <a:lnTo>
                    <a:pt x="118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Freeform 39">
              <a:extLst>
                <a:ext uri="{FF2B5EF4-FFF2-40B4-BE49-F238E27FC236}">
                  <a16:creationId xmlns:a16="http://schemas.microsoft.com/office/drawing/2014/main" id="{C480E721-5E9A-4CA7-854E-C8155142F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9" y="2831"/>
              <a:ext cx="120" cy="119"/>
            </a:xfrm>
            <a:custGeom>
              <a:avLst/>
              <a:gdLst>
                <a:gd name="T0" fmla="*/ 118 w 120"/>
                <a:gd name="T1" fmla="*/ 58 h 119"/>
                <a:gd name="T2" fmla="*/ 118 w 120"/>
                <a:gd name="T3" fmla="*/ 58 h 119"/>
                <a:gd name="T4" fmla="*/ 120 w 120"/>
                <a:gd name="T5" fmla="*/ 74 h 119"/>
                <a:gd name="T6" fmla="*/ 118 w 120"/>
                <a:gd name="T7" fmla="*/ 90 h 119"/>
                <a:gd name="T8" fmla="*/ 116 w 120"/>
                <a:gd name="T9" fmla="*/ 96 h 119"/>
                <a:gd name="T10" fmla="*/ 114 w 120"/>
                <a:gd name="T11" fmla="*/ 104 h 119"/>
                <a:gd name="T12" fmla="*/ 108 w 120"/>
                <a:gd name="T13" fmla="*/ 108 h 119"/>
                <a:gd name="T14" fmla="*/ 100 w 120"/>
                <a:gd name="T15" fmla="*/ 112 h 119"/>
                <a:gd name="T16" fmla="*/ 100 w 120"/>
                <a:gd name="T17" fmla="*/ 112 h 119"/>
                <a:gd name="T18" fmla="*/ 80 w 120"/>
                <a:gd name="T19" fmla="*/ 117 h 119"/>
                <a:gd name="T20" fmla="*/ 60 w 120"/>
                <a:gd name="T21" fmla="*/ 119 h 119"/>
                <a:gd name="T22" fmla="*/ 40 w 120"/>
                <a:gd name="T23" fmla="*/ 117 h 119"/>
                <a:gd name="T24" fmla="*/ 20 w 120"/>
                <a:gd name="T25" fmla="*/ 112 h 119"/>
                <a:gd name="T26" fmla="*/ 20 w 120"/>
                <a:gd name="T27" fmla="*/ 112 h 119"/>
                <a:gd name="T28" fmla="*/ 10 w 120"/>
                <a:gd name="T29" fmla="*/ 108 h 119"/>
                <a:gd name="T30" fmla="*/ 4 w 120"/>
                <a:gd name="T31" fmla="*/ 100 h 119"/>
                <a:gd name="T32" fmla="*/ 0 w 120"/>
                <a:gd name="T33" fmla="*/ 90 h 119"/>
                <a:gd name="T34" fmla="*/ 0 w 120"/>
                <a:gd name="T35" fmla="*/ 78 h 119"/>
                <a:gd name="T36" fmla="*/ 0 w 120"/>
                <a:gd name="T37" fmla="*/ 78 h 119"/>
                <a:gd name="T38" fmla="*/ 0 w 120"/>
                <a:gd name="T39" fmla="*/ 58 h 119"/>
                <a:gd name="T40" fmla="*/ 0 w 120"/>
                <a:gd name="T41" fmla="*/ 36 h 119"/>
                <a:gd name="T42" fmla="*/ 0 w 120"/>
                <a:gd name="T43" fmla="*/ 36 h 119"/>
                <a:gd name="T44" fmla="*/ 4 w 120"/>
                <a:gd name="T45" fmla="*/ 20 h 119"/>
                <a:gd name="T46" fmla="*/ 6 w 120"/>
                <a:gd name="T47" fmla="*/ 14 h 119"/>
                <a:gd name="T48" fmla="*/ 10 w 120"/>
                <a:gd name="T49" fmla="*/ 8 h 119"/>
                <a:gd name="T50" fmla="*/ 16 w 120"/>
                <a:gd name="T51" fmla="*/ 6 h 119"/>
                <a:gd name="T52" fmla="*/ 22 w 120"/>
                <a:gd name="T53" fmla="*/ 2 h 119"/>
                <a:gd name="T54" fmla="*/ 38 w 120"/>
                <a:gd name="T55" fmla="*/ 0 h 119"/>
                <a:gd name="T56" fmla="*/ 38 w 120"/>
                <a:gd name="T57" fmla="*/ 0 h 119"/>
                <a:gd name="T58" fmla="*/ 78 w 120"/>
                <a:gd name="T59" fmla="*/ 0 h 119"/>
                <a:gd name="T60" fmla="*/ 78 w 120"/>
                <a:gd name="T61" fmla="*/ 0 h 119"/>
                <a:gd name="T62" fmla="*/ 90 w 120"/>
                <a:gd name="T63" fmla="*/ 0 h 119"/>
                <a:gd name="T64" fmla="*/ 98 w 120"/>
                <a:gd name="T65" fmla="*/ 2 h 119"/>
                <a:gd name="T66" fmla="*/ 104 w 120"/>
                <a:gd name="T67" fmla="*/ 4 h 119"/>
                <a:gd name="T68" fmla="*/ 110 w 120"/>
                <a:gd name="T69" fmla="*/ 8 h 119"/>
                <a:gd name="T70" fmla="*/ 114 w 120"/>
                <a:gd name="T71" fmla="*/ 14 h 119"/>
                <a:gd name="T72" fmla="*/ 116 w 120"/>
                <a:gd name="T73" fmla="*/ 20 h 119"/>
                <a:gd name="T74" fmla="*/ 118 w 120"/>
                <a:gd name="T75" fmla="*/ 30 h 119"/>
                <a:gd name="T76" fmla="*/ 118 w 120"/>
                <a:gd name="T77" fmla="*/ 40 h 119"/>
                <a:gd name="T78" fmla="*/ 118 w 120"/>
                <a:gd name="T79" fmla="*/ 40 h 119"/>
                <a:gd name="T80" fmla="*/ 118 w 120"/>
                <a:gd name="T81" fmla="*/ 58 h 119"/>
                <a:gd name="T82" fmla="*/ 118 w 120"/>
                <a:gd name="T83" fmla="*/ 58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0" h="119">
                  <a:moveTo>
                    <a:pt x="118" y="58"/>
                  </a:moveTo>
                  <a:lnTo>
                    <a:pt x="118" y="58"/>
                  </a:lnTo>
                  <a:lnTo>
                    <a:pt x="120" y="74"/>
                  </a:lnTo>
                  <a:lnTo>
                    <a:pt x="118" y="90"/>
                  </a:lnTo>
                  <a:lnTo>
                    <a:pt x="116" y="96"/>
                  </a:lnTo>
                  <a:lnTo>
                    <a:pt x="114" y="104"/>
                  </a:lnTo>
                  <a:lnTo>
                    <a:pt x="108" y="108"/>
                  </a:lnTo>
                  <a:lnTo>
                    <a:pt x="100" y="112"/>
                  </a:lnTo>
                  <a:lnTo>
                    <a:pt x="100" y="112"/>
                  </a:lnTo>
                  <a:lnTo>
                    <a:pt x="80" y="117"/>
                  </a:lnTo>
                  <a:lnTo>
                    <a:pt x="60" y="119"/>
                  </a:lnTo>
                  <a:lnTo>
                    <a:pt x="40" y="117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10" y="108"/>
                  </a:lnTo>
                  <a:lnTo>
                    <a:pt x="4" y="100"/>
                  </a:lnTo>
                  <a:lnTo>
                    <a:pt x="0" y="90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5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10" y="8"/>
                  </a:lnTo>
                  <a:lnTo>
                    <a:pt x="16" y="6"/>
                  </a:lnTo>
                  <a:lnTo>
                    <a:pt x="22" y="2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90" y="0"/>
                  </a:lnTo>
                  <a:lnTo>
                    <a:pt x="98" y="2"/>
                  </a:lnTo>
                  <a:lnTo>
                    <a:pt x="104" y="4"/>
                  </a:lnTo>
                  <a:lnTo>
                    <a:pt x="110" y="8"/>
                  </a:lnTo>
                  <a:lnTo>
                    <a:pt x="114" y="14"/>
                  </a:lnTo>
                  <a:lnTo>
                    <a:pt x="116" y="20"/>
                  </a:lnTo>
                  <a:lnTo>
                    <a:pt x="118" y="30"/>
                  </a:lnTo>
                  <a:lnTo>
                    <a:pt x="118" y="40"/>
                  </a:lnTo>
                  <a:lnTo>
                    <a:pt x="118" y="40"/>
                  </a:lnTo>
                  <a:lnTo>
                    <a:pt x="118" y="58"/>
                  </a:lnTo>
                  <a:lnTo>
                    <a:pt x="118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Freeform 40">
              <a:extLst>
                <a:ext uri="{FF2B5EF4-FFF2-40B4-BE49-F238E27FC236}">
                  <a16:creationId xmlns:a16="http://schemas.microsoft.com/office/drawing/2014/main" id="{9CE7DE8D-6BE6-4CA2-9B82-775D4B4CE3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8" y="2247"/>
              <a:ext cx="120" cy="118"/>
            </a:xfrm>
            <a:custGeom>
              <a:avLst/>
              <a:gdLst>
                <a:gd name="T0" fmla="*/ 62 w 120"/>
                <a:gd name="T1" fmla="*/ 2 h 118"/>
                <a:gd name="T2" fmla="*/ 62 w 120"/>
                <a:gd name="T3" fmla="*/ 2 h 118"/>
                <a:gd name="T4" fmla="*/ 86 w 120"/>
                <a:gd name="T5" fmla="*/ 0 h 118"/>
                <a:gd name="T6" fmla="*/ 86 w 120"/>
                <a:gd name="T7" fmla="*/ 0 h 118"/>
                <a:gd name="T8" fmla="*/ 100 w 120"/>
                <a:gd name="T9" fmla="*/ 2 h 118"/>
                <a:gd name="T10" fmla="*/ 104 w 120"/>
                <a:gd name="T11" fmla="*/ 4 h 118"/>
                <a:gd name="T12" fmla="*/ 110 w 120"/>
                <a:gd name="T13" fmla="*/ 8 h 118"/>
                <a:gd name="T14" fmla="*/ 114 w 120"/>
                <a:gd name="T15" fmla="*/ 12 h 118"/>
                <a:gd name="T16" fmla="*/ 116 w 120"/>
                <a:gd name="T17" fmla="*/ 18 h 118"/>
                <a:gd name="T18" fmla="*/ 118 w 120"/>
                <a:gd name="T19" fmla="*/ 30 h 118"/>
                <a:gd name="T20" fmla="*/ 118 w 120"/>
                <a:gd name="T21" fmla="*/ 30 h 118"/>
                <a:gd name="T22" fmla="*/ 120 w 120"/>
                <a:gd name="T23" fmla="*/ 58 h 118"/>
                <a:gd name="T24" fmla="*/ 118 w 120"/>
                <a:gd name="T25" fmla="*/ 86 h 118"/>
                <a:gd name="T26" fmla="*/ 118 w 120"/>
                <a:gd name="T27" fmla="*/ 86 h 118"/>
                <a:gd name="T28" fmla="*/ 118 w 120"/>
                <a:gd name="T29" fmla="*/ 94 h 118"/>
                <a:gd name="T30" fmla="*/ 116 w 120"/>
                <a:gd name="T31" fmla="*/ 100 h 118"/>
                <a:gd name="T32" fmla="*/ 112 w 120"/>
                <a:gd name="T33" fmla="*/ 106 h 118"/>
                <a:gd name="T34" fmla="*/ 108 w 120"/>
                <a:gd name="T35" fmla="*/ 110 h 118"/>
                <a:gd name="T36" fmla="*/ 96 w 120"/>
                <a:gd name="T37" fmla="*/ 116 h 118"/>
                <a:gd name="T38" fmla="*/ 84 w 120"/>
                <a:gd name="T39" fmla="*/ 118 h 118"/>
                <a:gd name="T40" fmla="*/ 84 w 120"/>
                <a:gd name="T41" fmla="*/ 118 h 118"/>
                <a:gd name="T42" fmla="*/ 56 w 120"/>
                <a:gd name="T43" fmla="*/ 118 h 118"/>
                <a:gd name="T44" fmla="*/ 28 w 120"/>
                <a:gd name="T45" fmla="*/ 116 h 118"/>
                <a:gd name="T46" fmla="*/ 28 w 120"/>
                <a:gd name="T47" fmla="*/ 116 h 118"/>
                <a:gd name="T48" fmla="*/ 20 w 120"/>
                <a:gd name="T49" fmla="*/ 114 h 118"/>
                <a:gd name="T50" fmla="*/ 12 w 120"/>
                <a:gd name="T51" fmla="*/ 110 h 118"/>
                <a:gd name="T52" fmla="*/ 8 w 120"/>
                <a:gd name="T53" fmla="*/ 104 h 118"/>
                <a:gd name="T54" fmla="*/ 4 w 120"/>
                <a:gd name="T55" fmla="*/ 96 h 118"/>
                <a:gd name="T56" fmla="*/ 0 w 120"/>
                <a:gd name="T57" fmla="*/ 84 h 118"/>
                <a:gd name="T58" fmla="*/ 0 w 120"/>
                <a:gd name="T59" fmla="*/ 72 h 118"/>
                <a:gd name="T60" fmla="*/ 0 w 120"/>
                <a:gd name="T61" fmla="*/ 58 h 118"/>
                <a:gd name="T62" fmla="*/ 0 w 120"/>
                <a:gd name="T63" fmla="*/ 42 h 118"/>
                <a:gd name="T64" fmla="*/ 0 w 120"/>
                <a:gd name="T65" fmla="*/ 42 h 118"/>
                <a:gd name="T66" fmla="*/ 6 w 120"/>
                <a:gd name="T67" fmla="*/ 22 h 118"/>
                <a:gd name="T68" fmla="*/ 8 w 120"/>
                <a:gd name="T69" fmla="*/ 16 h 118"/>
                <a:gd name="T70" fmla="*/ 12 w 120"/>
                <a:gd name="T71" fmla="*/ 10 h 118"/>
                <a:gd name="T72" fmla="*/ 18 w 120"/>
                <a:gd name="T73" fmla="*/ 6 h 118"/>
                <a:gd name="T74" fmla="*/ 24 w 120"/>
                <a:gd name="T75" fmla="*/ 2 h 118"/>
                <a:gd name="T76" fmla="*/ 32 w 120"/>
                <a:gd name="T77" fmla="*/ 0 h 118"/>
                <a:gd name="T78" fmla="*/ 40 w 120"/>
                <a:gd name="T79" fmla="*/ 0 h 118"/>
                <a:gd name="T80" fmla="*/ 40 w 120"/>
                <a:gd name="T81" fmla="*/ 0 h 118"/>
                <a:gd name="T82" fmla="*/ 62 w 120"/>
                <a:gd name="T83" fmla="*/ 0 h 118"/>
                <a:gd name="T84" fmla="*/ 62 w 120"/>
                <a:gd name="T85" fmla="*/ 0 h 118"/>
                <a:gd name="T86" fmla="*/ 62 w 120"/>
                <a:gd name="T87" fmla="*/ 2 h 118"/>
                <a:gd name="T88" fmla="*/ 62 w 120"/>
                <a:gd name="T89" fmla="*/ 2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0" h="118">
                  <a:moveTo>
                    <a:pt x="62" y="2"/>
                  </a:moveTo>
                  <a:lnTo>
                    <a:pt x="62" y="2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100" y="2"/>
                  </a:lnTo>
                  <a:lnTo>
                    <a:pt x="104" y="4"/>
                  </a:lnTo>
                  <a:lnTo>
                    <a:pt x="110" y="8"/>
                  </a:lnTo>
                  <a:lnTo>
                    <a:pt x="114" y="12"/>
                  </a:lnTo>
                  <a:lnTo>
                    <a:pt x="116" y="18"/>
                  </a:lnTo>
                  <a:lnTo>
                    <a:pt x="118" y="30"/>
                  </a:lnTo>
                  <a:lnTo>
                    <a:pt x="118" y="30"/>
                  </a:lnTo>
                  <a:lnTo>
                    <a:pt x="120" y="58"/>
                  </a:lnTo>
                  <a:lnTo>
                    <a:pt x="118" y="86"/>
                  </a:lnTo>
                  <a:lnTo>
                    <a:pt x="118" y="86"/>
                  </a:lnTo>
                  <a:lnTo>
                    <a:pt x="118" y="94"/>
                  </a:lnTo>
                  <a:lnTo>
                    <a:pt x="116" y="100"/>
                  </a:lnTo>
                  <a:lnTo>
                    <a:pt x="112" y="106"/>
                  </a:lnTo>
                  <a:lnTo>
                    <a:pt x="108" y="110"/>
                  </a:lnTo>
                  <a:lnTo>
                    <a:pt x="96" y="116"/>
                  </a:lnTo>
                  <a:lnTo>
                    <a:pt x="84" y="118"/>
                  </a:lnTo>
                  <a:lnTo>
                    <a:pt x="84" y="118"/>
                  </a:lnTo>
                  <a:lnTo>
                    <a:pt x="56" y="118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0" y="114"/>
                  </a:lnTo>
                  <a:lnTo>
                    <a:pt x="12" y="110"/>
                  </a:lnTo>
                  <a:lnTo>
                    <a:pt x="8" y="104"/>
                  </a:lnTo>
                  <a:lnTo>
                    <a:pt x="4" y="96"/>
                  </a:lnTo>
                  <a:lnTo>
                    <a:pt x="0" y="84"/>
                  </a:lnTo>
                  <a:lnTo>
                    <a:pt x="0" y="72"/>
                  </a:lnTo>
                  <a:lnTo>
                    <a:pt x="0" y="58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6" y="22"/>
                  </a:lnTo>
                  <a:lnTo>
                    <a:pt x="8" y="16"/>
                  </a:lnTo>
                  <a:lnTo>
                    <a:pt x="12" y="10"/>
                  </a:lnTo>
                  <a:lnTo>
                    <a:pt x="18" y="6"/>
                  </a:lnTo>
                  <a:lnTo>
                    <a:pt x="24" y="2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2"/>
                  </a:lnTo>
                  <a:lnTo>
                    <a:pt x="62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41">
              <a:extLst>
                <a:ext uri="{FF2B5EF4-FFF2-40B4-BE49-F238E27FC236}">
                  <a16:creationId xmlns:a16="http://schemas.microsoft.com/office/drawing/2014/main" id="{714F801E-0EFD-40DC-A520-139FB1B68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2" y="2442"/>
              <a:ext cx="119" cy="120"/>
            </a:xfrm>
            <a:custGeom>
              <a:avLst/>
              <a:gdLst>
                <a:gd name="T0" fmla="*/ 58 w 119"/>
                <a:gd name="T1" fmla="*/ 0 h 120"/>
                <a:gd name="T2" fmla="*/ 58 w 119"/>
                <a:gd name="T3" fmla="*/ 0 h 120"/>
                <a:gd name="T4" fmla="*/ 72 w 119"/>
                <a:gd name="T5" fmla="*/ 0 h 120"/>
                <a:gd name="T6" fmla="*/ 85 w 119"/>
                <a:gd name="T7" fmla="*/ 0 h 120"/>
                <a:gd name="T8" fmla="*/ 91 w 119"/>
                <a:gd name="T9" fmla="*/ 0 h 120"/>
                <a:gd name="T10" fmla="*/ 97 w 119"/>
                <a:gd name="T11" fmla="*/ 2 h 120"/>
                <a:gd name="T12" fmla="*/ 103 w 119"/>
                <a:gd name="T13" fmla="*/ 8 h 120"/>
                <a:gd name="T14" fmla="*/ 109 w 119"/>
                <a:gd name="T15" fmla="*/ 14 h 120"/>
                <a:gd name="T16" fmla="*/ 109 w 119"/>
                <a:gd name="T17" fmla="*/ 14 h 120"/>
                <a:gd name="T18" fmla="*/ 113 w 119"/>
                <a:gd name="T19" fmla="*/ 24 h 120"/>
                <a:gd name="T20" fmla="*/ 117 w 119"/>
                <a:gd name="T21" fmla="*/ 36 h 120"/>
                <a:gd name="T22" fmla="*/ 119 w 119"/>
                <a:gd name="T23" fmla="*/ 46 h 120"/>
                <a:gd name="T24" fmla="*/ 119 w 119"/>
                <a:gd name="T25" fmla="*/ 56 h 120"/>
                <a:gd name="T26" fmla="*/ 117 w 119"/>
                <a:gd name="T27" fmla="*/ 78 h 120"/>
                <a:gd name="T28" fmla="*/ 111 w 119"/>
                <a:gd name="T29" fmla="*/ 100 h 120"/>
                <a:gd name="T30" fmla="*/ 111 w 119"/>
                <a:gd name="T31" fmla="*/ 100 h 120"/>
                <a:gd name="T32" fmla="*/ 107 w 119"/>
                <a:gd name="T33" fmla="*/ 106 h 120"/>
                <a:gd name="T34" fmla="*/ 103 w 119"/>
                <a:gd name="T35" fmla="*/ 110 h 120"/>
                <a:gd name="T36" fmla="*/ 95 w 119"/>
                <a:gd name="T37" fmla="*/ 114 h 120"/>
                <a:gd name="T38" fmla="*/ 89 w 119"/>
                <a:gd name="T39" fmla="*/ 116 h 120"/>
                <a:gd name="T40" fmla="*/ 89 w 119"/>
                <a:gd name="T41" fmla="*/ 116 h 120"/>
                <a:gd name="T42" fmla="*/ 74 w 119"/>
                <a:gd name="T43" fmla="*/ 118 h 120"/>
                <a:gd name="T44" fmla="*/ 58 w 119"/>
                <a:gd name="T45" fmla="*/ 120 h 120"/>
                <a:gd name="T46" fmla="*/ 44 w 119"/>
                <a:gd name="T47" fmla="*/ 120 h 120"/>
                <a:gd name="T48" fmla="*/ 28 w 119"/>
                <a:gd name="T49" fmla="*/ 116 h 120"/>
                <a:gd name="T50" fmla="*/ 28 w 119"/>
                <a:gd name="T51" fmla="*/ 116 h 120"/>
                <a:gd name="T52" fmla="*/ 16 w 119"/>
                <a:gd name="T53" fmla="*/ 112 h 120"/>
                <a:gd name="T54" fmla="*/ 6 w 119"/>
                <a:gd name="T55" fmla="*/ 104 h 120"/>
                <a:gd name="T56" fmla="*/ 2 w 119"/>
                <a:gd name="T57" fmla="*/ 98 h 120"/>
                <a:gd name="T58" fmla="*/ 0 w 119"/>
                <a:gd name="T59" fmla="*/ 92 h 120"/>
                <a:gd name="T60" fmla="*/ 0 w 119"/>
                <a:gd name="T61" fmla="*/ 86 h 120"/>
                <a:gd name="T62" fmla="*/ 0 w 119"/>
                <a:gd name="T63" fmla="*/ 78 h 120"/>
                <a:gd name="T64" fmla="*/ 0 w 119"/>
                <a:gd name="T65" fmla="*/ 78 h 120"/>
                <a:gd name="T66" fmla="*/ 0 w 119"/>
                <a:gd name="T67" fmla="*/ 56 h 120"/>
                <a:gd name="T68" fmla="*/ 0 w 119"/>
                <a:gd name="T69" fmla="*/ 32 h 120"/>
                <a:gd name="T70" fmla="*/ 0 w 119"/>
                <a:gd name="T71" fmla="*/ 32 h 120"/>
                <a:gd name="T72" fmla="*/ 2 w 119"/>
                <a:gd name="T73" fmla="*/ 16 h 120"/>
                <a:gd name="T74" fmla="*/ 4 w 119"/>
                <a:gd name="T75" fmla="*/ 12 h 120"/>
                <a:gd name="T76" fmla="*/ 6 w 119"/>
                <a:gd name="T77" fmla="*/ 6 h 120"/>
                <a:gd name="T78" fmla="*/ 12 w 119"/>
                <a:gd name="T79" fmla="*/ 4 h 120"/>
                <a:gd name="T80" fmla="*/ 16 w 119"/>
                <a:gd name="T81" fmla="*/ 2 h 120"/>
                <a:gd name="T82" fmla="*/ 34 w 119"/>
                <a:gd name="T83" fmla="*/ 0 h 120"/>
                <a:gd name="T84" fmla="*/ 34 w 119"/>
                <a:gd name="T85" fmla="*/ 0 h 120"/>
                <a:gd name="T86" fmla="*/ 58 w 119"/>
                <a:gd name="T87" fmla="*/ 0 h 120"/>
                <a:gd name="T88" fmla="*/ 58 w 119"/>
                <a:gd name="T89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9" h="120">
                  <a:moveTo>
                    <a:pt x="58" y="0"/>
                  </a:moveTo>
                  <a:lnTo>
                    <a:pt x="58" y="0"/>
                  </a:lnTo>
                  <a:lnTo>
                    <a:pt x="72" y="0"/>
                  </a:lnTo>
                  <a:lnTo>
                    <a:pt x="85" y="0"/>
                  </a:lnTo>
                  <a:lnTo>
                    <a:pt x="91" y="0"/>
                  </a:lnTo>
                  <a:lnTo>
                    <a:pt x="97" y="2"/>
                  </a:lnTo>
                  <a:lnTo>
                    <a:pt x="103" y="8"/>
                  </a:lnTo>
                  <a:lnTo>
                    <a:pt x="109" y="14"/>
                  </a:lnTo>
                  <a:lnTo>
                    <a:pt x="109" y="14"/>
                  </a:lnTo>
                  <a:lnTo>
                    <a:pt x="113" y="24"/>
                  </a:lnTo>
                  <a:lnTo>
                    <a:pt x="117" y="36"/>
                  </a:lnTo>
                  <a:lnTo>
                    <a:pt x="119" y="46"/>
                  </a:lnTo>
                  <a:lnTo>
                    <a:pt x="119" y="56"/>
                  </a:lnTo>
                  <a:lnTo>
                    <a:pt x="117" y="78"/>
                  </a:lnTo>
                  <a:lnTo>
                    <a:pt x="111" y="100"/>
                  </a:lnTo>
                  <a:lnTo>
                    <a:pt x="111" y="100"/>
                  </a:lnTo>
                  <a:lnTo>
                    <a:pt x="107" y="106"/>
                  </a:lnTo>
                  <a:lnTo>
                    <a:pt x="103" y="110"/>
                  </a:lnTo>
                  <a:lnTo>
                    <a:pt x="95" y="114"/>
                  </a:lnTo>
                  <a:lnTo>
                    <a:pt x="89" y="116"/>
                  </a:lnTo>
                  <a:lnTo>
                    <a:pt x="89" y="116"/>
                  </a:lnTo>
                  <a:lnTo>
                    <a:pt x="74" y="118"/>
                  </a:lnTo>
                  <a:lnTo>
                    <a:pt x="58" y="120"/>
                  </a:lnTo>
                  <a:lnTo>
                    <a:pt x="44" y="120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16" y="112"/>
                  </a:lnTo>
                  <a:lnTo>
                    <a:pt x="6" y="104"/>
                  </a:lnTo>
                  <a:lnTo>
                    <a:pt x="2" y="98"/>
                  </a:lnTo>
                  <a:lnTo>
                    <a:pt x="0" y="92"/>
                  </a:lnTo>
                  <a:lnTo>
                    <a:pt x="0" y="86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" y="16"/>
                  </a:lnTo>
                  <a:lnTo>
                    <a:pt x="4" y="12"/>
                  </a:lnTo>
                  <a:lnTo>
                    <a:pt x="6" y="6"/>
                  </a:lnTo>
                  <a:lnTo>
                    <a:pt x="12" y="4"/>
                  </a:lnTo>
                  <a:lnTo>
                    <a:pt x="16" y="2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58" y="0"/>
                  </a:lnTo>
                  <a:lnTo>
                    <a:pt x="5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24" name="Group 44">
            <a:extLst>
              <a:ext uri="{FF2B5EF4-FFF2-40B4-BE49-F238E27FC236}">
                <a16:creationId xmlns:a16="http://schemas.microsoft.com/office/drawing/2014/main" id="{67BC401D-1B9F-4C91-B49F-9A946A85B3D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566991" y="3409333"/>
            <a:ext cx="534979" cy="526564"/>
            <a:chOff x="3742" y="533"/>
            <a:chExt cx="1780" cy="1752"/>
          </a:xfrm>
          <a:solidFill>
            <a:schemeClr val="accent1"/>
          </a:solidFill>
        </p:grpSpPr>
        <p:sp>
          <p:nvSpPr>
            <p:cNvPr id="225" name="Freeform 45">
              <a:extLst>
                <a:ext uri="{FF2B5EF4-FFF2-40B4-BE49-F238E27FC236}">
                  <a16:creationId xmlns:a16="http://schemas.microsoft.com/office/drawing/2014/main" id="{C1041B9F-3A40-451D-AF15-84F2ABF74A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13" y="533"/>
              <a:ext cx="1040" cy="1461"/>
            </a:xfrm>
            <a:custGeom>
              <a:avLst/>
              <a:gdLst>
                <a:gd name="T0" fmla="*/ 2 w 1040"/>
                <a:gd name="T1" fmla="*/ 888 h 1461"/>
                <a:gd name="T2" fmla="*/ 20 w 1040"/>
                <a:gd name="T3" fmla="*/ 788 h 1461"/>
                <a:gd name="T4" fmla="*/ 58 w 1040"/>
                <a:gd name="T5" fmla="*/ 695 h 1461"/>
                <a:gd name="T6" fmla="*/ 104 w 1040"/>
                <a:gd name="T7" fmla="*/ 605 h 1461"/>
                <a:gd name="T8" fmla="*/ 202 w 1040"/>
                <a:gd name="T9" fmla="*/ 436 h 1461"/>
                <a:gd name="T10" fmla="*/ 345 w 1040"/>
                <a:gd name="T11" fmla="*/ 219 h 1461"/>
                <a:gd name="T12" fmla="*/ 477 w 1040"/>
                <a:gd name="T13" fmla="*/ 36 h 1461"/>
                <a:gd name="T14" fmla="*/ 501 w 1040"/>
                <a:gd name="T15" fmla="*/ 12 h 1461"/>
                <a:gd name="T16" fmla="*/ 527 w 1040"/>
                <a:gd name="T17" fmla="*/ 0 h 1461"/>
                <a:gd name="T18" fmla="*/ 553 w 1040"/>
                <a:gd name="T19" fmla="*/ 12 h 1461"/>
                <a:gd name="T20" fmla="*/ 583 w 1040"/>
                <a:gd name="T21" fmla="*/ 46 h 1461"/>
                <a:gd name="T22" fmla="*/ 691 w 1040"/>
                <a:gd name="T23" fmla="*/ 213 h 1461"/>
                <a:gd name="T24" fmla="*/ 798 w 1040"/>
                <a:gd name="T25" fmla="*/ 376 h 1461"/>
                <a:gd name="T26" fmla="*/ 938 w 1040"/>
                <a:gd name="T27" fmla="*/ 595 h 1461"/>
                <a:gd name="T28" fmla="*/ 978 w 1040"/>
                <a:gd name="T29" fmla="*/ 671 h 1461"/>
                <a:gd name="T30" fmla="*/ 1014 w 1040"/>
                <a:gd name="T31" fmla="*/ 759 h 1461"/>
                <a:gd name="T32" fmla="*/ 1034 w 1040"/>
                <a:gd name="T33" fmla="*/ 852 h 1461"/>
                <a:gd name="T34" fmla="*/ 1040 w 1040"/>
                <a:gd name="T35" fmla="*/ 916 h 1461"/>
                <a:gd name="T36" fmla="*/ 1022 w 1040"/>
                <a:gd name="T37" fmla="*/ 1057 h 1461"/>
                <a:gd name="T38" fmla="*/ 970 w 1040"/>
                <a:gd name="T39" fmla="*/ 1187 h 1461"/>
                <a:gd name="T40" fmla="*/ 888 w 1040"/>
                <a:gd name="T41" fmla="*/ 1298 h 1461"/>
                <a:gd name="T42" fmla="*/ 782 w 1040"/>
                <a:gd name="T43" fmla="*/ 1386 h 1461"/>
                <a:gd name="T44" fmla="*/ 655 w 1040"/>
                <a:gd name="T45" fmla="*/ 1441 h 1461"/>
                <a:gd name="T46" fmla="*/ 573 w 1040"/>
                <a:gd name="T47" fmla="*/ 1457 h 1461"/>
                <a:gd name="T48" fmla="*/ 471 w 1040"/>
                <a:gd name="T49" fmla="*/ 1459 h 1461"/>
                <a:gd name="T50" fmla="*/ 377 w 1040"/>
                <a:gd name="T51" fmla="*/ 1441 h 1461"/>
                <a:gd name="T52" fmla="*/ 292 w 1040"/>
                <a:gd name="T53" fmla="*/ 1406 h 1461"/>
                <a:gd name="T54" fmla="*/ 212 w 1040"/>
                <a:gd name="T55" fmla="*/ 1352 h 1461"/>
                <a:gd name="T56" fmla="*/ 138 w 1040"/>
                <a:gd name="T57" fmla="*/ 1280 h 1461"/>
                <a:gd name="T58" fmla="*/ 86 w 1040"/>
                <a:gd name="T59" fmla="*/ 1212 h 1461"/>
                <a:gd name="T60" fmla="*/ 32 w 1040"/>
                <a:gd name="T61" fmla="*/ 1101 h 1461"/>
                <a:gd name="T62" fmla="*/ 4 w 1040"/>
                <a:gd name="T63" fmla="*/ 980 h 1461"/>
                <a:gd name="T64" fmla="*/ 0 w 1040"/>
                <a:gd name="T65" fmla="*/ 924 h 1461"/>
                <a:gd name="T66" fmla="*/ 980 w 1040"/>
                <a:gd name="T67" fmla="*/ 922 h 1461"/>
                <a:gd name="T68" fmla="*/ 978 w 1040"/>
                <a:gd name="T69" fmla="*/ 862 h 1461"/>
                <a:gd name="T70" fmla="*/ 956 w 1040"/>
                <a:gd name="T71" fmla="*/ 768 h 1461"/>
                <a:gd name="T72" fmla="*/ 920 w 1040"/>
                <a:gd name="T73" fmla="*/ 681 h 1461"/>
                <a:gd name="T74" fmla="*/ 846 w 1040"/>
                <a:gd name="T75" fmla="*/ 557 h 1461"/>
                <a:gd name="T76" fmla="*/ 631 w 1040"/>
                <a:gd name="T77" fmla="*/ 227 h 1461"/>
                <a:gd name="T78" fmla="*/ 533 w 1040"/>
                <a:gd name="T79" fmla="*/ 82 h 1461"/>
                <a:gd name="T80" fmla="*/ 519 w 1040"/>
                <a:gd name="T81" fmla="*/ 78 h 1461"/>
                <a:gd name="T82" fmla="*/ 503 w 1040"/>
                <a:gd name="T83" fmla="*/ 96 h 1461"/>
                <a:gd name="T84" fmla="*/ 325 w 1040"/>
                <a:gd name="T85" fmla="*/ 348 h 1461"/>
                <a:gd name="T86" fmla="*/ 226 w 1040"/>
                <a:gd name="T87" fmla="*/ 510 h 1461"/>
                <a:gd name="T88" fmla="*/ 120 w 1040"/>
                <a:gd name="T89" fmla="*/ 699 h 1461"/>
                <a:gd name="T90" fmla="*/ 88 w 1040"/>
                <a:gd name="T91" fmla="*/ 767 h 1461"/>
                <a:gd name="T92" fmla="*/ 64 w 1040"/>
                <a:gd name="T93" fmla="*/ 852 h 1461"/>
                <a:gd name="T94" fmla="*/ 58 w 1040"/>
                <a:gd name="T95" fmla="*/ 938 h 1461"/>
                <a:gd name="T96" fmla="*/ 66 w 1040"/>
                <a:gd name="T97" fmla="*/ 1009 h 1461"/>
                <a:gd name="T98" fmla="*/ 104 w 1040"/>
                <a:gd name="T99" fmla="*/ 1125 h 1461"/>
                <a:gd name="T100" fmla="*/ 168 w 1040"/>
                <a:gd name="T101" fmla="*/ 1226 h 1461"/>
                <a:gd name="T102" fmla="*/ 218 w 1040"/>
                <a:gd name="T103" fmla="*/ 1280 h 1461"/>
                <a:gd name="T104" fmla="*/ 286 w 1040"/>
                <a:gd name="T105" fmla="*/ 1334 h 1461"/>
                <a:gd name="T106" fmla="*/ 357 w 1040"/>
                <a:gd name="T107" fmla="*/ 1372 h 1461"/>
                <a:gd name="T108" fmla="*/ 435 w 1040"/>
                <a:gd name="T109" fmla="*/ 1394 h 1461"/>
                <a:gd name="T110" fmla="*/ 519 w 1040"/>
                <a:gd name="T111" fmla="*/ 1402 h 1461"/>
                <a:gd name="T112" fmla="*/ 607 w 1040"/>
                <a:gd name="T113" fmla="*/ 1392 h 1461"/>
                <a:gd name="T114" fmla="*/ 689 w 1040"/>
                <a:gd name="T115" fmla="*/ 1366 h 1461"/>
                <a:gd name="T116" fmla="*/ 796 w 1040"/>
                <a:gd name="T117" fmla="*/ 1304 h 1461"/>
                <a:gd name="T118" fmla="*/ 880 w 1040"/>
                <a:gd name="T119" fmla="*/ 1216 h 1461"/>
                <a:gd name="T120" fmla="*/ 942 w 1040"/>
                <a:gd name="T121" fmla="*/ 1113 h 1461"/>
                <a:gd name="T122" fmla="*/ 976 w 1040"/>
                <a:gd name="T123" fmla="*/ 999 h 1461"/>
                <a:gd name="T124" fmla="*/ 980 w 1040"/>
                <a:gd name="T125" fmla="*/ 922 h 1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40" h="1461">
                  <a:moveTo>
                    <a:pt x="0" y="924"/>
                  </a:moveTo>
                  <a:lnTo>
                    <a:pt x="0" y="924"/>
                  </a:lnTo>
                  <a:lnTo>
                    <a:pt x="2" y="888"/>
                  </a:lnTo>
                  <a:lnTo>
                    <a:pt x="4" y="854"/>
                  </a:lnTo>
                  <a:lnTo>
                    <a:pt x="12" y="820"/>
                  </a:lnTo>
                  <a:lnTo>
                    <a:pt x="20" y="788"/>
                  </a:lnTo>
                  <a:lnTo>
                    <a:pt x="32" y="757"/>
                  </a:lnTo>
                  <a:lnTo>
                    <a:pt x="44" y="725"/>
                  </a:lnTo>
                  <a:lnTo>
                    <a:pt x="58" y="695"/>
                  </a:lnTo>
                  <a:lnTo>
                    <a:pt x="72" y="663"/>
                  </a:lnTo>
                  <a:lnTo>
                    <a:pt x="72" y="663"/>
                  </a:lnTo>
                  <a:lnTo>
                    <a:pt x="104" y="605"/>
                  </a:lnTo>
                  <a:lnTo>
                    <a:pt x="136" y="549"/>
                  </a:lnTo>
                  <a:lnTo>
                    <a:pt x="168" y="492"/>
                  </a:lnTo>
                  <a:lnTo>
                    <a:pt x="202" y="436"/>
                  </a:lnTo>
                  <a:lnTo>
                    <a:pt x="272" y="327"/>
                  </a:lnTo>
                  <a:lnTo>
                    <a:pt x="345" y="219"/>
                  </a:lnTo>
                  <a:lnTo>
                    <a:pt x="345" y="219"/>
                  </a:lnTo>
                  <a:lnTo>
                    <a:pt x="455" y="64"/>
                  </a:lnTo>
                  <a:lnTo>
                    <a:pt x="455" y="64"/>
                  </a:lnTo>
                  <a:lnTo>
                    <a:pt x="477" y="36"/>
                  </a:lnTo>
                  <a:lnTo>
                    <a:pt x="489" y="22"/>
                  </a:lnTo>
                  <a:lnTo>
                    <a:pt x="501" y="12"/>
                  </a:lnTo>
                  <a:lnTo>
                    <a:pt x="501" y="12"/>
                  </a:lnTo>
                  <a:lnTo>
                    <a:pt x="515" y="2"/>
                  </a:lnTo>
                  <a:lnTo>
                    <a:pt x="521" y="0"/>
                  </a:lnTo>
                  <a:lnTo>
                    <a:pt x="527" y="0"/>
                  </a:lnTo>
                  <a:lnTo>
                    <a:pt x="533" y="0"/>
                  </a:lnTo>
                  <a:lnTo>
                    <a:pt x="539" y="2"/>
                  </a:lnTo>
                  <a:lnTo>
                    <a:pt x="553" y="12"/>
                  </a:lnTo>
                  <a:lnTo>
                    <a:pt x="553" y="12"/>
                  </a:lnTo>
                  <a:lnTo>
                    <a:pt x="569" y="28"/>
                  </a:lnTo>
                  <a:lnTo>
                    <a:pt x="583" y="46"/>
                  </a:lnTo>
                  <a:lnTo>
                    <a:pt x="583" y="46"/>
                  </a:lnTo>
                  <a:lnTo>
                    <a:pt x="635" y="131"/>
                  </a:lnTo>
                  <a:lnTo>
                    <a:pt x="691" y="213"/>
                  </a:lnTo>
                  <a:lnTo>
                    <a:pt x="744" y="295"/>
                  </a:lnTo>
                  <a:lnTo>
                    <a:pt x="798" y="376"/>
                  </a:lnTo>
                  <a:lnTo>
                    <a:pt x="798" y="376"/>
                  </a:lnTo>
                  <a:lnTo>
                    <a:pt x="846" y="450"/>
                  </a:lnTo>
                  <a:lnTo>
                    <a:pt x="892" y="522"/>
                  </a:lnTo>
                  <a:lnTo>
                    <a:pt x="938" y="595"/>
                  </a:lnTo>
                  <a:lnTo>
                    <a:pt x="958" y="631"/>
                  </a:lnTo>
                  <a:lnTo>
                    <a:pt x="978" y="671"/>
                  </a:lnTo>
                  <a:lnTo>
                    <a:pt x="978" y="671"/>
                  </a:lnTo>
                  <a:lnTo>
                    <a:pt x="992" y="699"/>
                  </a:lnTo>
                  <a:lnTo>
                    <a:pt x="1004" y="729"/>
                  </a:lnTo>
                  <a:lnTo>
                    <a:pt x="1014" y="759"/>
                  </a:lnTo>
                  <a:lnTo>
                    <a:pt x="1022" y="790"/>
                  </a:lnTo>
                  <a:lnTo>
                    <a:pt x="1030" y="820"/>
                  </a:lnTo>
                  <a:lnTo>
                    <a:pt x="1034" y="852"/>
                  </a:lnTo>
                  <a:lnTo>
                    <a:pt x="1038" y="884"/>
                  </a:lnTo>
                  <a:lnTo>
                    <a:pt x="1040" y="916"/>
                  </a:lnTo>
                  <a:lnTo>
                    <a:pt x="1040" y="916"/>
                  </a:lnTo>
                  <a:lnTo>
                    <a:pt x="1038" y="964"/>
                  </a:lnTo>
                  <a:lnTo>
                    <a:pt x="1032" y="1011"/>
                  </a:lnTo>
                  <a:lnTo>
                    <a:pt x="1022" y="1057"/>
                  </a:lnTo>
                  <a:lnTo>
                    <a:pt x="1008" y="1103"/>
                  </a:lnTo>
                  <a:lnTo>
                    <a:pt x="990" y="1145"/>
                  </a:lnTo>
                  <a:lnTo>
                    <a:pt x="970" y="1187"/>
                  </a:lnTo>
                  <a:lnTo>
                    <a:pt x="946" y="1226"/>
                  </a:lnTo>
                  <a:lnTo>
                    <a:pt x="918" y="1264"/>
                  </a:lnTo>
                  <a:lnTo>
                    <a:pt x="888" y="1298"/>
                  </a:lnTo>
                  <a:lnTo>
                    <a:pt x="856" y="1330"/>
                  </a:lnTo>
                  <a:lnTo>
                    <a:pt x="820" y="1360"/>
                  </a:lnTo>
                  <a:lnTo>
                    <a:pt x="782" y="1386"/>
                  </a:lnTo>
                  <a:lnTo>
                    <a:pt x="741" y="1408"/>
                  </a:lnTo>
                  <a:lnTo>
                    <a:pt x="699" y="1425"/>
                  </a:lnTo>
                  <a:lnTo>
                    <a:pt x="655" y="1441"/>
                  </a:lnTo>
                  <a:lnTo>
                    <a:pt x="607" y="1451"/>
                  </a:lnTo>
                  <a:lnTo>
                    <a:pt x="607" y="1451"/>
                  </a:lnTo>
                  <a:lnTo>
                    <a:pt x="573" y="1457"/>
                  </a:lnTo>
                  <a:lnTo>
                    <a:pt x="537" y="1459"/>
                  </a:lnTo>
                  <a:lnTo>
                    <a:pt x="505" y="1461"/>
                  </a:lnTo>
                  <a:lnTo>
                    <a:pt x="471" y="1459"/>
                  </a:lnTo>
                  <a:lnTo>
                    <a:pt x="439" y="1455"/>
                  </a:lnTo>
                  <a:lnTo>
                    <a:pt x="409" y="1449"/>
                  </a:lnTo>
                  <a:lnTo>
                    <a:pt x="377" y="1441"/>
                  </a:lnTo>
                  <a:lnTo>
                    <a:pt x="347" y="1431"/>
                  </a:lnTo>
                  <a:lnTo>
                    <a:pt x="319" y="1420"/>
                  </a:lnTo>
                  <a:lnTo>
                    <a:pt x="292" y="1406"/>
                  </a:lnTo>
                  <a:lnTo>
                    <a:pt x="264" y="1390"/>
                  </a:lnTo>
                  <a:lnTo>
                    <a:pt x="238" y="1372"/>
                  </a:lnTo>
                  <a:lnTo>
                    <a:pt x="212" y="1352"/>
                  </a:lnTo>
                  <a:lnTo>
                    <a:pt x="186" y="1330"/>
                  </a:lnTo>
                  <a:lnTo>
                    <a:pt x="162" y="1306"/>
                  </a:lnTo>
                  <a:lnTo>
                    <a:pt x="138" y="1280"/>
                  </a:lnTo>
                  <a:lnTo>
                    <a:pt x="138" y="1280"/>
                  </a:lnTo>
                  <a:lnTo>
                    <a:pt x="110" y="1246"/>
                  </a:lnTo>
                  <a:lnTo>
                    <a:pt x="86" y="1212"/>
                  </a:lnTo>
                  <a:lnTo>
                    <a:pt x="66" y="1177"/>
                  </a:lnTo>
                  <a:lnTo>
                    <a:pt x="48" y="1139"/>
                  </a:lnTo>
                  <a:lnTo>
                    <a:pt x="32" y="1101"/>
                  </a:lnTo>
                  <a:lnTo>
                    <a:pt x="20" y="1061"/>
                  </a:lnTo>
                  <a:lnTo>
                    <a:pt x="10" y="1021"/>
                  </a:lnTo>
                  <a:lnTo>
                    <a:pt x="4" y="980"/>
                  </a:lnTo>
                  <a:lnTo>
                    <a:pt x="4" y="980"/>
                  </a:lnTo>
                  <a:lnTo>
                    <a:pt x="2" y="952"/>
                  </a:lnTo>
                  <a:lnTo>
                    <a:pt x="0" y="924"/>
                  </a:lnTo>
                  <a:lnTo>
                    <a:pt x="0" y="924"/>
                  </a:lnTo>
                  <a:close/>
                  <a:moveTo>
                    <a:pt x="980" y="922"/>
                  </a:moveTo>
                  <a:lnTo>
                    <a:pt x="980" y="922"/>
                  </a:lnTo>
                  <a:lnTo>
                    <a:pt x="980" y="892"/>
                  </a:lnTo>
                  <a:lnTo>
                    <a:pt x="978" y="862"/>
                  </a:lnTo>
                  <a:lnTo>
                    <a:pt x="978" y="862"/>
                  </a:lnTo>
                  <a:lnTo>
                    <a:pt x="972" y="830"/>
                  </a:lnTo>
                  <a:lnTo>
                    <a:pt x="966" y="798"/>
                  </a:lnTo>
                  <a:lnTo>
                    <a:pt x="956" y="768"/>
                  </a:lnTo>
                  <a:lnTo>
                    <a:pt x="946" y="739"/>
                  </a:lnTo>
                  <a:lnTo>
                    <a:pt x="934" y="709"/>
                  </a:lnTo>
                  <a:lnTo>
                    <a:pt x="920" y="681"/>
                  </a:lnTo>
                  <a:lnTo>
                    <a:pt x="888" y="625"/>
                  </a:lnTo>
                  <a:lnTo>
                    <a:pt x="888" y="625"/>
                  </a:lnTo>
                  <a:lnTo>
                    <a:pt x="846" y="557"/>
                  </a:lnTo>
                  <a:lnTo>
                    <a:pt x="804" y="492"/>
                  </a:lnTo>
                  <a:lnTo>
                    <a:pt x="719" y="358"/>
                  </a:lnTo>
                  <a:lnTo>
                    <a:pt x="631" y="227"/>
                  </a:lnTo>
                  <a:lnTo>
                    <a:pt x="545" y="96"/>
                  </a:lnTo>
                  <a:lnTo>
                    <a:pt x="545" y="96"/>
                  </a:lnTo>
                  <a:lnTo>
                    <a:pt x="533" y="82"/>
                  </a:lnTo>
                  <a:lnTo>
                    <a:pt x="529" y="78"/>
                  </a:lnTo>
                  <a:lnTo>
                    <a:pt x="525" y="76"/>
                  </a:lnTo>
                  <a:lnTo>
                    <a:pt x="519" y="78"/>
                  </a:lnTo>
                  <a:lnTo>
                    <a:pt x="515" y="82"/>
                  </a:lnTo>
                  <a:lnTo>
                    <a:pt x="503" y="96"/>
                  </a:lnTo>
                  <a:lnTo>
                    <a:pt x="503" y="96"/>
                  </a:lnTo>
                  <a:lnTo>
                    <a:pt x="443" y="179"/>
                  </a:lnTo>
                  <a:lnTo>
                    <a:pt x="383" y="263"/>
                  </a:lnTo>
                  <a:lnTo>
                    <a:pt x="325" y="348"/>
                  </a:lnTo>
                  <a:lnTo>
                    <a:pt x="272" y="436"/>
                  </a:lnTo>
                  <a:lnTo>
                    <a:pt x="272" y="436"/>
                  </a:lnTo>
                  <a:lnTo>
                    <a:pt x="226" y="510"/>
                  </a:lnTo>
                  <a:lnTo>
                    <a:pt x="182" y="585"/>
                  </a:lnTo>
                  <a:lnTo>
                    <a:pt x="140" y="661"/>
                  </a:lnTo>
                  <a:lnTo>
                    <a:pt x="120" y="699"/>
                  </a:lnTo>
                  <a:lnTo>
                    <a:pt x="100" y="739"/>
                  </a:lnTo>
                  <a:lnTo>
                    <a:pt x="100" y="739"/>
                  </a:lnTo>
                  <a:lnTo>
                    <a:pt x="88" y="767"/>
                  </a:lnTo>
                  <a:lnTo>
                    <a:pt x="78" y="794"/>
                  </a:lnTo>
                  <a:lnTo>
                    <a:pt x="70" y="822"/>
                  </a:lnTo>
                  <a:lnTo>
                    <a:pt x="64" y="852"/>
                  </a:lnTo>
                  <a:lnTo>
                    <a:pt x="60" y="880"/>
                  </a:lnTo>
                  <a:lnTo>
                    <a:pt x="58" y="910"/>
                  </a:lnTo>
                  <a:lnTo>
                    <a:pt x="58" y="938"/>
                  </a:lnTo>
                  <a:lnTo>
                    <a:pt x="60" y="968"/>
                  </a:lnTo>
                  <a:lnTo>
                    <a:pt x="60" y="968"/>
                  </a:lnTo>
                  <a:lnTo>
                    <a:pt x="66" y="1009"/>
                  </a:lnTo>
                  <a:lnTo>
                    <a:pt x="76" y="1049"/>
                  </a:lnTo>
                  <a:lnTo>
                    <a:pt x="88" y="1087"/>
                  </a:lnTo>
                  <a:lnTo>
                    <a:pt x="104" y="1125"/>
                  </a:lnTo>
                  <a:lnTo>
                    <a:pt x="122" y="1161"/>
                  </a:lnTo>
                  <a:lnTo>
                    <a:pt x="144" y="1195"/>
                  </a:lnTo>
                  <a:lnTo>
                    <a:pt x="168" y="1226"/>
                  </a:lnTo>
                  <a:lnTo>
                    <a:pt x="196" y="1258"/>
                  </a:lnTo>
                  <a:lnTo>
                    <a:pt x="196" y="1258"/>
                  </a:lnTo>
                  <a:lnTo>
                    <a:pt x="218" y="1280"/>
                  </a:lnTo>
                  <a:lnTo>
                    <a:pt x="240" y="1298"/>
                  </a:lnTo>
                  <a:lnTo>
                    <a:pt x="262" y="1316"/>
                  </a:lnTo>
                  <a:lnTo>
                    <a:pt x="286" y="1334"/>
                  </a:lnTo>
                  <a:lnTo>
                    <a:pt x="309" y="1348"/>
                  </a:lnTo>
                  <a:lnTo>
                    <a:pt x="333" y="1360"/>
                  </a:lnTo>
                  <a:lnTo>
                    <a:pt x="357" y="1372"/>
                  </a:lnTo>
                  <a:lnTo>
                    <a:pt x="383" y="1382"/>
                  </a:lnTo>
                  <a:lnTo>
                    <a:pt x="409" y="1388"/>
                  </a:lnTo>
                  <a:lnTo>
                    <a:pt x="435" y="1394"/>
                  </a:lnTo>
                  <a:lnTo>
                    <a:pt x="463" y="1398"/>
                  </a:lnTo>
                  <a:lnTo>
                    <a:pt x="491" y="1402"/>
                  </a:lnTo>
                  <a:lnTo>
                    <a:pt x="519" y="1402"/>
                  </a:lnTo>
                  <a:lnTo>
                    <a:pt x="549" y="1400"/>
                  </a:lnTo>
                  <a:lnTo>
                    <a:pt x="577" y="1396"/>
                  </a:lnTo>
                  <a:lnTo>
                    <a:pt x="607" y="1392"/>
                  </a:lnTo>
                  <a:lnTo>
                    <a:pt x="607" y="1392"/>
                  </a:lnTo>
                  <a:lnTo>
                    <a:pt x="649" y="1380"/>
                  </a:lnTo>
                  <a:lnTo>
                    <a:pt x="689" y="1366"/>
                  </a:lnTo>
                  <a:lnTo>
                    <a:pt x="727" y="1348"/>
                  </a:lnTo>
                  <a:lnTo>
                    <a:pt x="762" y="1328"/>
                  </a:lnTo>
                  <a:lnTo>
                    <a:pt x="796" y="1304"/>
                  </a:lnTo>
                  <a:lnTo>
                    <a:pt x="826" y="1276"/>
                  </a:lnTo>
                  <a:lnTo>
                    <a:pt x="854" y="1248"/>
                  </a:lnTo>
                  <a:lnTo>
                    <a:pt x="880" y="1216"/>
                  </a:lnTo>
                  <a:lnTo>
                    <a:pt x="904" y="1185"/>
                  </a:lnTo>
                  <a:lnTo>
                    <a:pt x="924" y="1149"/>
                  </a:lnTo>
                  <a:lnTo>
                    <a:pt x="942" y="1113"/>
                  </a:lnTo>
                  <a:lnTo>
                    <a:pt x="956" y="1075"/>
                  </a:lnTo>
                  <a:lnTo>
                    <a:pt x="968" y="1037"/>
                  </a:lnTo>
                  <a:lnTo>
                    <a:pt x="976" y="999"/>
                  </a:lnTo>
                  <a:lnTo>
                    <a:pt x="980" y="960"/>
                  </a:lnTo>
                  <a:lnTo>
                    <a:pt x="980" y="922"/>
                  </a:lnTo>
                  <a:lnTo>
                    <a:pt x="980" y="9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46">
              <a:extLst>
                <a:ext uri="{FF2B5EF4-FFF2-40B4-BE49-F238E27FC236}">
                  <a16:creationId xmlns:a16="http://schemas.microsoft.com/office/drawing/2014/main" id="{FDD39D01-E650-469B-A47C-35073B8863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2" y="1429"/>
              <a:ext cx="1780" cy="856"/>
            </a:xfrm>
            <a:custGeom>
              <a:avLst/>
              <a:gdLst>
                <a:gd name="T0" fmla="*/ 1040 w 1780"/>
                <a:gd name="T1" fmla="*/ 802 h 856"/>
                <a:gd name="T2" fmla="*/ 1309 w 1780"/>
                <a:gd name="T3" fmla="*/ 750 h 856"/>
                <a:gd name="T4" fmla="*/ 1473 w 1780"/>
                <a:gd name="T5" fmla="*/ 687 h 856"/>
                <a:gd name="T6" fmla="*/ 1590 w 1780"/>
                <a:gd name="T7" fmla="*/ 617 h 856"/>
                <a:gd name="T8" fmla="*/ 1664 w 1780"/>
                <a:gd name="T9" fmla="*/ 545 h 856"/>
                <a:gd name="T10" fmla="*/ 1716 w 1780"/>
                <a:gd name="T11" fmla="*/ 458 h 856"/>
                <a:gd name="T12" fmla="*/ 1730 w 1780"/>
                <a:gd name="T13" fmla="*/ 370 h 856"/>
                <a:gd name="T14" fmla="*/ 1708 w 1780"/>
                <a:gd name="T15" fmla="*/ 281 h 856"/>
                <a:gd name="T16" fmla="*/ 1652 w 1780"/>
                <a:gd name="T17" fmla="*/ 199 h 856"/>
                <a:gd name="T18" fmla="*/ 1580 w 1780"/>
                <a:gd name="T19" fmla="*/ 135 h 856"/>
                <a:gd name="T20" fmla="*/ 1443 w 1780"/>
                <a:gd name="T21" fmla="*/ 56 h 856"/>
                <a:gd name="T22" fmla="*/ 1425 w 1780"/>
                <a:gd name="T23" fmla="*/ 44 h 856"/>
                <a:gd name="T24" fmla="*/ 1425 w 1780"/>
                <a:gd name="T25" fmla="*/ 4 h 856"/>
                <a:gd name="T26" fmla="*/ 1437 w 1780"/>
                <a:gd name="T27" fmla="*/ 2 h 856"/>
                <a:gd name="T28" fmla="*/ 1580 w 1780"/>
                <a:gd name="T29" fmla="*/ 76 h 856"/>
                <a:gd name="T30" fmla="*/ 1702 w 1780"/>
                <a:gd name="T31" fmla="*/ 181 h 856"/>
                <a:gd name="T32" fmla="*/ 1752 w 1780"/>
                <a:gd name="T33" fmla="*/ 259 h 856"/>
                <a:gd name="T34" fmla="*/ 1780 w 1780"/>
                <a:gd name="T35" fmla="*/ 366 h 856"/>
                <a:gd name="T36" fmla="*/ 1764 w 1780"/>
                <a:gd name="T37" fmla="*/ 474 h 856"/>
                <a:gd name="T38" fmla="*/ 1704 w 1780"/>
                <a:gd name="T39" fmla="*/ 575 h 856"/>
                <a:gd name="T40" fmla="*/ 1616 w 1780"/>
                <a:gd name="T41" fmla="*/ 657 h 856"/>
                <a:gd name="T42" fmla="*/ 1471 w 1780"/>
                <a:gd name="T43" fmla="*/ 743 h 856"/>
                <a:gd name="T44" fmla="*/ 1349 w 1780"/>
                <a:gd name="T45" fmla="*/ 788 h 856"/>
                <a:gd name="T46" fmla="*/ 1181 w 1780"/>
                <a:gd name="T47" fmla="*/ 830 h 856"/>
                <a:gd name="T48" fmla="*/ 968 w 1780"/>
                <a:gd name="T49" fmla="*/ 854 h 856"/>
                <a:gd name="T50" fmla="*/ 720 w 1780"/>
                <a:gd name="T51" fmla="*/ 846 h 856"/>
                <a:gd name="T52" fmla="*/ 455 w 1780"/>
                <a:gd name="T53" fmla="*/ 796 h 856"/>
                <a:gd name="T54" fmla="*/ 239 w 1780"/>
                <a:gd name="T55" fmla="*/ 705 h 856"/>
                <a:gd name="T56" fmla="*/ 130 w 1780"/>
                <a:gd name="T57" fmla="*/ 627 h 856"/>
                <a:gd name="T58" fmla="*/ 62 w 1780"/>
                <a:gd name="T59" fmla="*/ 555 h 856"/>
                <a:gd name="T60" fmla="*/ 24 w 1780"/>
                <a:gd name="T61" fmla="*/ 486 h 856"/>
                <a:gd name="T62" fmla="*/ 0 w 1780"/>
                <a:gd name="T63" fmla="*/ 392 h 856"/>
                <a:gd name="T64" fmla="*/ 12 w 1780"/>
                <a:gd name="T65" fmla="*/ 299 h 856"/>
                <a:gd name="T66" fmla="*/ 58 w 1780"/>
                <a:gd name="T67" fmla="*/ 209 h 856"/>
                <a:gd name="T68" fmla="*/ 132 w 1780"/>
                <a:gd name="T69" fmla="*/ 129 h 856"/>
                <a:gd name="T70" fmla="*/ 267 w 1780"/>
                <a:gd name="T71" fmla="*/ 38 h 856"/>
                <a:gd name="T72" fmla="*/ 349 w 1780"/>
                <a:gd name="T73" fmla="*/ 0 h 856"/>
                <a:gd name="T74" fmla="*/ 355 w 1780"/>
                <a:gd name="T75" fmla="*/ 10 h 856"/>
                <a:gd name="T76" fmla="*/ 357 w 1780"/>
                <a:gd name="T77" fmla="*/ 32 h 856"/>
                <a:gd name="T78" fmla="*/ 341 w 1780"/>
                <a:gd name="T79" fmla="*/ 54 h 856"/>
                <a:gd name="T80" fmla="*/ 267 w 1780"/>
                <a:gd name="T81" fmla="*/ 91 h 856"/>
                <a:gd name="T82" fmla="*/ 160 w 1780"/>
                <a:gd name="T83" fmla="*/ 167 h 856"/>
                <a:gd name="T84" fmla="*/ 102 w 1780"/>
                <a:gd name="T85" fmla="*/ 233 h 856"/>
                <a:gd name="T86" fmla="*/ 62 w 1780"/>
                <a:gd name="T87" fmla="*/ 307 h 856"/>
                <a:gd name="T88" fmla="*/ 52 w 1780"/>
                <a:gd name="T89" fmla="*/ 368 h 856"/>
                <a:gd name="T90" fmla="*/ 72 w 1780"/>
                <a:gd name="T91" fmla="*/ 478 h 856"/>
                <a:gd name="T92" fmla="*/ 136 w 1780"/>
                <a:gd name="T93" fmla="*/ 567 h 856"/>
                <a:gd name="T94" fmla="*/ 229 w 1780"/>
                <a:gd name="T95" fmla="*/ 643 h 856"/>
                <a:gd name="T96" fmla="*/ 369 w 1780"/>
                <a:gd name="T97" fmla="*/ 715 h 856"/>
                <a:gd name="T98" fmla="*/ 495 w 1780"/>
                <a:gd name="T99" fmla="*/ 758 h 856"/>
                <a:gd name="T100" fmla="*/ 674 w 1780"/>
                <a:gd name="T101" fmla="*/ 794 h 856"/>
                <a:gd name="T102" fmla="*/ 830 w 1780"/>
                <a:gd name="T103" fmla="*/ 806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80" h="856">
                  <a:moveTo>
                    <a:pt x="908" y="808"/>
                  </a:moveTo>
                  <a:lnTo>
                    <a:pt x="908" y="808"/>
                  </a:lnTo>
                  <a:lnTo>
                    <a:pt x="974" y="806"/>
                  </a:lnTo>
                  <a:lnTo>
                    <a:pt x="1040" y="802"/>
                  </a:lnTo>
                  <a:lnTo>
                    <a:pt x="1108" y="794"/>
                  </a:lnTo>
                  <a:lnTo>
                    <a:pt x="1173" y="784"/>
                  </a:lnTo>
                  <a:lnTo>
                    <a:pt x="1241" y="770"/>
                  </a:lnTo>
                  <a:lnTo>
                    <a:pt x="1309" y="750"/>
                  </a:lnTo>
                  <a:lnTo>
                    <a:pt x="1375" y="729"/>
                  </a:lnTo>
                  <a:lnTo>
                    <a:pt x="1443" y="703"/>
                  </a:lnTo>
                  <a:lnTo>
                    <a:pt x="1443" y="703"/>
                  </a:lnTo>
                  <a:lnTo>
                    <a:pt x="1473" y="687"/>
                  </a:lnTo>
                  <a:lnTo>
                    <a:pt x="1505" y="673"/>
                  </a:lnTo>
                  <a:lnTo>
                    <a:pt x="1535" y="655"/>
                  </a:lnTo>
                  <a:lnTo>
                    <a:pt x="1562" y="637"/>
                  </a:lnTo>
                  <a:lnTo>
                    <a:pt x="1590" y="617"/>
                  </a:lnTo>
                  <a:lnTo>
                    <a:pt x="1616" y="595"/>
                  </a:lnTo>
                  <a:lnTo>
                    <a:pt x="1640" y="571"/>
                  </a:lnTo>
                  <a:lnTo>
                    <a:pt x="1664" y="545"/>
                  </a:lnTo>
                  <a:lnTo>
                    <a:pt x="1664" y="545"/>
                  </a:lnTo>
                  <a:lnTo>
                    <a:pt x="1680" y="524"/>
                  </a:lnTo>
                  <a:lnTo>
                    <a:pt x="1694" y="502"/>
                  </a:lnTo>
                  <a:lnTo>
                    <a:pt x="1706" y="480"/>
                  </a:lnTo>
                  <a:lnTo>
                    <a:pt x="1716" y="458"/>
                  </a:lnTo>
                  <a:lnTo>
                    <a:pt x="1722" y="436"/>
                  </a:lnTo>
                  <a:lnTo>
                    <a:pt x="1728" y="414"/>
                  </a:lnTo>
                  <a:lnTo>
                    <a:pt x="1730" y="392"/>
                  </a:lnTo>
                  <a:lnTo>
                    <a:pt x="1730" y="370"/>
                  </a:lnTo>
                  <a:lnTo>
                    <a:pt x="1728" y="346"/>
                  </a:lnTo>
                  <a:lnTo>
                    <a:pt x="1724" y="324"/>
                  </a:lnTo>
                  <a:lnTo>
                    <a:pt x="1718" y="303"/>
                  </a:lnTo>
                  <a:lnTo>
                    <a:pt x="1708" y="281"/>
                  </a:lnTo>
                  <a:lnTo>
                    <a:pt x="1698" y="261"/>
                  </a:lnTo>
                  <a:lnTo>
                    <a:pt x="1684" y="239"/>
                  </a:lnTo>
                  <a:lnTo>
                    <a:pt x="1670" y="219"/>
                  </a:lnTo>
                  <a:lnTo>
                    <a:pt x="1652" y="199"/>
                  </a:lnTo>
                  <a:lnTo>
                    <a:pt x="1652" y="199"/>
                  </a:lnTo>
                  <a:lnTo>
                    <a:pt x="1630" y="175"/>
                  </a:lnTo>
                  <a:lnTo>
                    <a:pt x="1606" y="155"/>
                  </a:lnTo>
                  <a:lnTo>
                    <a:pt x="1580" y="135"/>
                  </a:lnTo>
                  <a:lnTo>
                    <a:pt x="1555" y="117"/>
                  </a:lnTo>
                  <a:lnTo>
                    <a:pt x="1529" y="99"/>
                  </a:lnTo>
                  <a:lnTo>
                    <a:pt x="1501" y="84"/>
                  </a:lnTo>
                  <a:lnTo>
                    <a:pt x="1443" y="56"/>
                  </a:lnTo>
                  <a:lnTo>
                    <a:pt x="1443" y="56"/>
                  </a:lnTo>
                  <a:lnTo>
                    <a:pt x="1433" y="52"/>
                  </a:lnTo>
                  <a:lnTo>
                    <a:pt x="1427" y="50"/>
                  </a:lnTo>
                  <a:lnTo>
                    <a:pt x="1425" y="44"/>
                  </a:lnTo>
                  <a:lnTo>
                    <a:pt x="1425" y="44"/>
                  </a:lnTo>
                  <a:lnTo>
                    <a:pt x="1425" y="24"/>
                  </a:lnTo>
                  <a:lnTo>
                    <a:pt x="1425" y="4"/>
                  </a:lnTo>
                  <a:lnTo>
                    <a:pt x="1425" y="4"/>
                  </a:lnTo>
                  <a:lnTo>
                    <a:pt x="1427" y="0"/>
                  </a:lnTo>
                  <a:lnTo>
                    <a:pt x="1429" y="0"/>
                  </a:lnTo>
                  <a:lnTo>
                    <a:pt x="1437" y="2"/>
                  </a:lnTo>
                  <a:lnTo>
                    <a:pt x="1437" y="2"/>
                  </a:lnTo>
                  <a:lnTo>
                    <a:pt x="1473" y="18"/>
                  </a:lnTo>
                  <a:lnTo>
                    <a:pt x="1511" y="36"/>
                  </a:lnTo>
                  <a:lnTo>
                    <a:pt x="1547" y="56"/>
                  </a:lnTo>
                  <a:lnTo>
                    <a:pt x="1580" y="76"/>
                  </a:lnTo>
                  <a:lnTo>
                    <a:pt x="1612" y="97"/>
                  </a:lnTo>
                  <a:lnTo>
                    <a:pt x="1644" y="123"/>
                  </a:lnTo>
                  <a:lnTo>
                    <a:pt x="1674" y="151"/>
                  </a:lnTo>
                  <a:lnTo>
                    <a:pt x="1702" y="181"/>
                  </a:lnTo>
                  <a:lnTo>
                    <a:pt x="1702" y="181"/>
                  </a:lnTo>
                  <a:lnTo>
                    <a:pt x="1722" y="207"/>
                  </a:lnTo>
                  <a:lnTo>
                    <a:pt x="1738" y="233"/>
                  </a:lnTo>
                  <a:lnTo>
                    <a:pt x="1752" y="259"/>
                  </a:lnTo>
                  <a:lnTo>
                    <a:pt x="1764" y="285"/>
                  </a:lnTo>
                  <a:lnTo>
                    <a:pt x="1772" y="312"/>
                  </a:lnTo>
                  <a:lnTo>
                    <a:pt x="1778" y="338"/>
                  </a:lnTo>
                  <a:lnTo>
                    <a:pt x="1780" y="366"/>
                  </a:lnTo>
                  <a:lnTo>
                    <a:pt x="1780" y="392"/>
                  </a:lnTo>
                  <a:lnTo>
                    <a:pt x="1778" y="420"/>
                  </a:lnTo>
                  <a:lnTo>
                    <a:pt x="1772" y="446"/>
                  </a:lnTo>
                  <a:lnTo>
                    <a:pt x="1764" y="474"/>
                  </a:lnTo>
                  <a:lnTo>
                    <a:pt x="1754" y="500"/>
                  </a:lnTo>
                  <a:lnTo>
                    <a:pt x="1740" y="526"/>
                  </a:lnTo>
                  <a:lnTo>
                    <a:pt x="1722" y="549"/>
                  </a:lnTo>
                  <a:lnTo>
                    <a:pt x="1704" y="575"/>
                  </a:lnTo>
                  <a:lnTo>
                    <a:pt x="1682" y="599"/>
                  </a:lnTo>
                  <a:lnTo>
                    <a:pt x="1682" y="599"/>
                  </a:lnTo>
                  <a:lnTo>
                    <a:pt x="1650" y="629"/>
                  </a:lnTo>
                  <a:lnTo>
                    <a:pt x="1616" y="657"/>
                  </a:lnTo>
                  <a:lnTo>
                    <a:pt x="1582" y="681"/>
                  </a:lnTo>
                  <a:lnTo>
                    <a:pt x="1547" y="703"/>
                  </a:lnTo>
                  <a:lnTo>
                    <a:pt x="1509" y="723"/>
                  </a:lnTo>
                  <a:lnTo>
                    <a:pt x="1471" y="743"/>
                  </a:lnTo>
                  <a:lnTo>
                    <a:pt x="1431" y="758"/>
                  </a:lnTo>
                  <a:lnTo>
                    <a:pt x="1391" y="774"/>
                  </a:lnTo>
                  <a:lnTo>
                    <a:pt x="1391" y="774"/>
                  </a:lnTo>
                  <a:lnTo>
                    <a:pt x="1349" y="788"/>
                  </a:lnTo>
                  <a:lnTo>
                    <a:pt x="1307" y="800"/>
                  </a:lnTo>
                  <a:lnTo>
                    <a:pt x="1265" y="812"/>
                  </a:lnTo>
                  <a:lnTo>
                    <a:pt x="1223" y="822"/>
                  </a:lnTo>
                  <a:lnTo>
                    <a:pt x="1181" y="830"/>
                  </a:lnTo>
                  <a:lnTo>
                    <a:pt x="1137" y="836"/>
                  </a:lnTo>
                  <a:lnTo>
                    <a:pt x="1052" y="848"/>
                  </a:lnTo>
                  <a:lnTo>
                    <a:pt x="1052" y="848"/>
                  </a:lnTo>
                  <a:lnTo>
                    <a:pt x="968" y="854"/>
                  </a:lnTo>
                  <a:lnTo>
                    <a:pt x="886" y="856"/>
                  </a:lnTo>
                  <a:lnTo>
                    <a:pt x="802" y="852"/>
                  </a:lnTo>
                  <a:lnTo>
                    <a:pt x="720" y="846"/>
                  </a:lnTo>
                  <a:lnTo>
                    <a:pt x="720" y="846"/>
                  </a:lnTo>
                  <a:lnTo>
                    <a:pt x="653" y="838"/>
                  </a:lnTo>
                  <a:lnTo>
                    <a:pt x="587" y="826"/>
                  </a:lnTo>
                  <a:lnTo>
                    <a:pt x="521" y="812"/>
                  </a:lnTo>
                  <a:lnTo>
                    <a:pt x="455" y="796"/>
                  </a:lnTo>
                  <a:lnTo>
                    <a:pt x="391" y="774"/>
                  </a:lnTo>
                  <a:lnTo>
                    <a:pt x="329" y="750"/>
                  </a:lnTo>
                  <a:lnTo>
                    <a:pt x="269" y="721"/>
                  </a:lnTo>
                  <a:lnTo>
                    <a:pt x="239" y="705"/>
                  </a:lnTo>
                  <a:lnTo>
                    <a:pt x="210" y="687"/>
                  </a:lnTo>
                  <a:lnTo>
                    <a:pt x="210" y="687"/>
                  </a:lnTo>
                  <a:lnTo>
                    <a:pt x="168" y="659"/>
                  </a:lnTo>
                  <a:lnTo>
                    <a:pt x="130" y="627"/>
                  </a:lnTo>
                  <a:lnTo>
                    <a:pt x="112" y="611"/>
                  </a:lnTo>
                  <a:lnTo>
                    <a:pt x="94" y="593"/>
                  </a:lnTo>
                  <a:lnTo>
                    <a:pt x="78" y="575"/>
                  </a:lnTo>
                  <a:lnTo>
                    <a:pt x="62" y="555"/>
                  </a:lnTo>
                  <a:lnTo>
                    <a:pt x="62" y="555"/>
                  </a:lnTo>
                  <a:lnTo>
                    <a:pt x="46" y="531"/>
                  </a:lnTo>
                  <a:lnTo>
                    <a:pt x="34" y="510"/>
                  </a:lnTo>
                  <a:lnTo>
                    <a:pt x="24" y="486"/>
                  </a:lnTo>
                  <a:lnTo>
                    <a:pt x="14" y="464"/>
                  </a:lnTo>
                  <a:lnTo>
                    <a:pt x="8" y="440"/>
                  </a:lnTo>
                  <a:lnTo>
                    <a:pt x="4" y="416"/>
                  </a:lnTo>
                  <a:lnTo>
                    <a:pt x="0" y="392"/>
                  </a:lnTo>
                  <a:lnTo>
                    <a:pt x="0" y="370"/>
                  </a:lnTo>
                  <a:lnTo>
                    <a:pt x="2" y="346"/>
                  </a:lnTo>
                  <a:lnTo>
                    <a:pt x="6" y="322"/>
                  </a:lnTo>
                  <a:lnTo>
                    <a:pt x="12" y="299"/>
                  </a:lnTo>
                  <a:lnTo>
                    <a:pt x="20" y="277"/>
                  </a:lnTo>
                  <a:lnTo>
                    <a:pt x="30" y="253"/>
                  </a:lnTo>
                  <a:lnTo>
                    <a:pt x="42" y="231"/>
                  </a:lnTo>
                  <a:lnTo>
                    <a:pt x="58" y="209"/>
                  </a:lnTo>
                  <a:lnTo>
                    <a:pt x="74" y="189"/>
                  </a:lnTo>
                  <a:lnTo>
                    <a:pt x="74" y="189"/>
                  </a:lnTo>
                  <a:lnTo>
                    <a:pt x="102" y="157"/>
                  </a:lnTo>
                  <a:lnTo>
                    <a:pt x="132" y="129"/>
                  </a:lnTo>
                  <a:lnTo>
                    <a:pt x="164" y="103"/>
                  </a:lnTo>
                  <a:lnTo>
                    <a:pt x="198" y="80"/>
                  </a:lnTo>
                  <a:lnTo>
                    <a:pt x="231" y="58"/>
                  </a:lnTo>
                  <a:lnTo>
                    <a:pt x="267" y="38"/>
                  </a:lnTo>
                  <a:lnTo>
                    <a:pt x="305" y="20"/>
                  </a:lnTo>
                  <a:lnTo>
                    <a:pt x="343" y="2"/>
                  </a:lnTo>
                  <a:lnTo>
                    <a:pt x="343" y="2"/>
                  </a:lnTo>
                  <a:lnTo>
                    <a:pt x="349" y="0"/>
                  </a:lnTo>
                  <a:lnTo>
                    <a:pt x="353" y="0"/>
                  </a:lnTo>
                  <a:lnTo>
                    <a:pt x="355" y="4"/>
                  </a:lnTo>
                  <a:lnTo>
                    <a:pt x="355" y="10"/>
                  </a:lnTo>
                  <a:lnTo>
                    <a:pt x="355" y="10"/>
                  </a:lnTo>
                  <a:lnTo>
                    <a:pt x="357" y="16"/>
                  </a:lnTo>
                  <a:lnTo>
                    <a:pt x="357" y="16"/>
                  </a:lnTo>
                  <a:lnTo>
                    <a:pt x="357" y="26"/>
                  </a:lnTo>
                  <a:lnTo>
                    <a:pt x="357" y="32"/>
                  </a:lnTo>
                  <a:lnTo>
                    <a:pt x="355" y="40"/>
                  </a:lnTo>
                  <a:lnTo>
                    <a:pt x="351" y="44"/>
                  </a:lnTo>
                  <a:lnTo>
                    <a:pt x="347" y="50"/>
                  </a:lnTo>
                  <a:lnTo>
                    <a:pt x="341" y="54"/>
                  </a:lnTo>
                  <a:lnTo>
                    <a:pt x="327" y="62"/>
                  </a:lnTo>
                  <a:lnTo>
                    <a:pt x="327" y="62"/>
                  </a:lnTo>
                  <a:lnTo>
                    <a:pt x="297" y="76"/>
                  </a:lnTo>
                  <a:lnTo>
                    <a:pt x="267" y="91"/>
                  </a:lnTo>
                  <a:lnTo>
                    <a:pt x="239" y="107"/>
                  </a:lnTo>
                  <a:lnTo>
                    <a:pt x="212" y="127"/>
                  </a:lnTo>
                  <a:lnTo>
                    <a:pt x="186" y="145"/>
                  </a:lnTo>
                  <a:lnTo>
                    <a:pt x="160" y="167"/>
                  </a:lnTo>
                  <a:lnTo>
                    <a:pt x="136" y="191"/>
                  </a:lnTo>
                  <a:lnTo>
                    <a:pt x="114" y="217"/>
                  </a:lnTo>
                  <a:lnTo>
                    <a:pt x="114" y="217"/>
                  </a:lnTo>
                  <a:lnTo>
                    <a:pt x="102" y="233"/>
                  </a:lnTo>
                  <a:lnTo>
                    <a:pt x="90" y="251"/>
                  </a:lnTo>
                  <a:lnTo>
                    <a:pt x="78" y="269"/>
                  </a:lnTo>
                  <a:lnTo>
                    <a:pt x="70" y="289"/>
                  </a:lnTo>
                  <a:lnTo>
                    <a:pt x="62" y="307"/>
                  </a:lnTo>
                  <a:lnTo>
                    <a:pt x="56" y="326"/>
                  </a:lnTo>
                  <a:lnTo>
                    <a:pt x="54" y="348"/>
                  </a:lnTo>
                  <a:lnTo>
                    <a:pt x="52" y="368"/>
                  </a:lnTo>
                  <a:lnTo>
                    <a:pt x="52" y="368"/>
                  </a:lnTo>
                  <a:lnTo>
                    <a:pt x="52" y="398"/>
                  </a:lnTo>
                  <a:lnTo>
                    <a:pt x="56" y="426"/>
                  </a:lnTo>
                  <a:lnTo>
                    <a:pt x="62" y="452"/>
                  </a:lnTo>
                  <a:lnTo>
                    <a:pt x="72" y="478"/>
                  </a:lnTo>
                  <a:lnTo>
                    <a:pt x="86" y="502"/>
                  </a:lnTo>
                  <a:lnTo>
                    <a:pt x="100" y="524"/>
                  </a:lnTo>
                  <a:lnTo>
                    <a:pt x="118" y="545"/>
                  </a:lnTo>
                  <a:lnTo>
                    <a:pt x="136" y="567"/>
                  </a:lnTo>
                  <a:lnTo>
                    <a:pt x="136" y="567"/>
                  </a:lnTo>
                  <a:lnTo>
                    <a:pt x="166" y="595"/>
                  </a:lnTo>
                  <a:lnTo>
                    <a:pt x="198" y="621"/>
                  </a:lnTo>
                  <a:lnTo>
                    <a:pt x="229" y="643"/>
                  </a:lnTo>
                  <a:lnTo>
                    <a:pt x="263" y="665"/>
                  </a:lnTo>
                  <a:lnTo>
                    <a:pt x="297" y="683"/>
                  </a:lnTo>
                  <a:lnTo>
                    <a:pt x="333" y="701"/>
                  </a:lnTo>
                  <a:lnTo>
                    <a:pt x="369" y="715"/>
                  </a:lnTo>
                  <a:lnTo>
                    <a:pt x="407" y="731"/>
                  </a:lnTo>
                  <a:lnTo>
                    <a:pt x="407" y="731"/>
                  </a:lnTo>
                  <a:lnTo>
                    <a:pt x="451" y="745"/>
                  </a:lnTo>
                  <a:lnTo>
                    <a:pt x="495" y="758"/>
                  </a:lnTo>
                  <a:lnTo>
                    <a:pt x="539" y="768"/>
                  </a:lnTo>
                  <a:lnTo>
                    <a:pt x="585" y="778"/>
                  </a:lnTo>
                  <a:lnTo>
                    <a:pt x="631" y="786"/>
                  </a:lnTo>
                  <a:lnTo>
                    <a:pt x="674" y="794"/>
                  </a:lnTo>
                  <a:lnTo>
                    <a:pt x="720" y="800"/>
                  </a:lnTo>
                  <a:lnTo>
                    <a:pt x="766" y="804"/>
                  </a:lnTo>
                  <a:lnTo>
                    <a:pt x="766" y="804"/>
                  </a:lnTo>
                  <a:lnTo>
                    <a:pt x="830" y="806"/>
                  </a:lnTo>
                  <a:lnTo>
                    <a:pt x="908" y="808"/>
                  </a:lnTo>
                  <a:lnTo>
                    <a:pt x="908" y="8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Freeform 47">
              <a:extLst>
                <a:ext uri="{FF2B5EF4-FFF2-40B4-BE49-F238E27FC236}">
                  <a16:creationId xmlns:a16="http://schemas.microsoft.com/office/drawing/2014/main" id="{B5ECD543-970E-4759-BAB4-4D56BBB1C7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" y="1530"/>
              <a:ext cx="1462" cy="657"/>
            </a:xfrm>
            <a:custGeom>
              <a:avLst/>
              <a:gdLst>
                <a:gd name="T0" fmla="*/ 1303 w 1462"/>
                <a:gd name="T1" fmla="*/ 22 h 657"/>
                <a:gd name="T2" fmla="*/ 1385 w 1462"/>
                <a:gd name="T3" fmla="*/ 88 h 657"/>
                <a:gd name="T4" fmla="*/ 1414 w 1462"/>
                <a:gd name="T5" fmla="*/ 128 h 657"/>
                <a:gd name="T6" fmla="*/ 1450 w 1462"/>
                <a:gd name="T7" fmla="*/ 198 h 657"/>
                <a:gd name="T8" fmla="*/ 1462 w 1462"/>
                <a:gd name="T9" fmla="*/ 267 h 657"/>
                <a:gd name="T10" fmla="*/ 1450 w 1462"/>
                <a:gd name="T11" fmla="*/ 337 h 657"/>
                <a:gd name="T12" fmla="*/ 1416 w 1462"/>
                <a:gd name="T13" fmla="*/ 403 h 657"/>
                <a:gd name="T14" fmla="*/ 1361 w 1462"/>
                <a:gd name="T15" fmla="*/ 468 h 657"/>
                <a:gd name="T16" fmla="*/ 1299 w 1462"/>
                <a:gd name="T17" fmla="*/ 514 h 657"/>
                <a:gd name="T18" fmla="*/ 1197 w 1462"/>
                <a:gd name="T19" fmla="*/ 570 h 657"/>
                <a:gd name="T20" fmla="*/ 1089 w 1462"/>
                <a:gd name="T21" fmla="*/ 608 h 657"/>
                <a:gd name="T22" fmla="*/ 965 w 1462"/>
                <a:gd name="T23" fmla="*/ 638 h 657"/>
                <a:gd name="T24" fmla="*/ 778 w 1462"/>
                <a:gd name="T25" fmla="*/ 657 h 657"/>
                <a:gd name="T26" fmla="*/ 590 w 1462"/>
                <a:gd name="T27" fmla="*/ 649 h 657"/>
                <a:gd name="T28" fmla="*/ 495 w 1462"/>
                <a:gd name="T29" fmla="*/ 638 h 657"/>
                <a:gd name="T30" fmla="*/ 355 w 1462"/>
                <a:gd name="T31" fmla="*/ 604 h 657"/>
                <a:gd name="T32" fmla="*/ 221 w 1462"/>
                <a:gd name="T33" fmla="*/ 548 h 657"/>
                <a:gd name="T34" fmla="*/ 143 w 1462"/>
                <a:gd name="T35" fmla="*/ 502 h 657"/>
                <a:gd name="T36" fmla="*/ 75 w 1462"/>
                <a:gd name="T37" fmla="*/ 442 h 657"/>
                <a:gd name="T38" fmla="*/ 30 w 1462"/>
                <a:gd name="T39" fmla="*/ 377 h 657"/>
                <a:gd name="T40" fmla="*/ 4 w 1462"/>
                <a:gd name="T41" fmla="*/ 309 h 657"/>
                <a:gd name="T42" fmla="*/ 2 w 1462"/>
                <a:gd name="T43" fmla="*/ 241 h 657"/>
                <a:gd name="T44" fmla="*/ 20 w 1462"/>
                <a:gd name="T45" fmla="*/ 172 h 657"/>
                <a:gd name="T46" fmla="*/ 62 w 1462"/>
                <a:gd name="T47" fmla="*/ 108 h 657"/>
                <a:gd name="T48" fmla="*/ 101 w 1462"/>
                <a:gd name="T49" fmla="*/ 66 h 657"/>
                <a:gd name="T50" fmla="*/ 179 w 1462"/>
                <a:gd name="T51" fmla="*/ 8 h 657"/>
                <a:gd name="T52" fmla="*/ 191 w 1462"/>
                <a:gd name="T53" fmla="*/ 2 h 657"/>
                <a:gd name="T54" fmla="*/ 197 w 1462"/>
                <a:gd name="T55" fmla="*/ 16 h 657"/>
                <a:gd name="T56" fmla="*/ 197 w 1462"/>
                <a:gd name="T57" fmla="*/ 48 h 657"/>
                <a:gd name="T58" fmla="*/ 173 w 1462"/>
                <a:gd name="T59" fmla="*/ 70 h 657"/>
                <a:gd name="T60" fmla="*/ 135 w 1462"/>
                <a:gd name="T61" fmla="*/ 100 h 657"/>
                <a:gd name="T62" fmla="*/ 103 w 1462"/>
                <a:gd name="T63" fmla="*/ 134 h 657"/>
                <a:gd name="T64" fmla="*/ 69 w 1462"/>
                <a:gd name="T65" fmla="*/ 186 h 657"/>
                <a:gd name="T66" fmla="*/ 52 w 1462"/>
                <a:gd name="T67" fmla="*/ 237 h 657"/>
                <a:gd name="T68" fmla="*/ 52 w 1462"/>
                <a:gd name="T69" fmla="*/ 289 h 657"/>
                <a:gd name="T70" fmla="*/ 65 w 1462"/>
                <a:gd name="T71" fmla="*/ 341 h 657"/>
                <a:gd name="T72" fmla="*/ 95 w 1462"/>
                <a:gd name="T73" fmla="*/ 391 h 657"/>
                <a:gd name="T74" fmla="*/ 135 w 1462"/>
                <a:gd name="T75" fmla="*/ 432 h 657"/>
                <a:gd name="T76" fmla="*/ 221 w 1462"/>
                <a:gd name="T77" fmla="*/ 496 h 657"/>
                <a:gd name="T78" fmla="*/ 317 w 1462"/>
                <a:gd name="T79" fmla="*/ 540 h 657"/>
                <a:gd name="T80" fmla="*/ 411 w 1462"/>
                <a:gd name="T81" fmla="*/ 570 h 657"/>
                <a:gd name="T82" fmla="*/ 590 w 1462"/>
                <a:gd name="T83" fmla="*/ 604 h 657"/>
                <a:gd name="T84" fmla="*/ 774 w 1462"/>
                <a:gd name="T85" fmla="*/ 610 h 657"/>
                <a:gd name="T86" fmla="*/ 882 w 1462"/>
                <a:gd name="T87" fmla="*/ 602 h 657"/>
                <a:gd name="T88" fmla="*/ 1021 w 1462"/>
                <a:gd name="T89" fmla="*/ 578 h 657"/>
                <a:gd name="T90" fmla="*/ 1155 w 1462"/>
                <a:gd name="T91" fmla="*/ 536 h 657"/>
                <a:gd name="T92" fmla="*/ 1241 w 1462"/>
                <a:gd name="T93" fmla="*/ 494 h 657"/>
                <a:gd name="T94" fmla="*/ 1317 w 1462"/>
                <a:gd name="T95" fmla="*/ 440 h 657"/>
                <a:gd name="T96" fmla="*/ 1351 w 1462"/>
                <a:gd name="T97" fmla="*/ 409 h 657"/>
                <a:gd name="T98" fmla="*/ 1389 w 1462"/>
                <a:gd name="T99" fmla="*/ 355 h 657"/>
                <a:gd name="T100" fmla="*/ 1408 w 1462"/>
                <a:gd name="T101" fmla="*/ 301 h 657"/>
                <a:gd name="T102" fmla="*/ 1410 w 1462"/>
                <a:gd name="T103" fmla="*/ 245 h 657"/>
                <a:gd name="T104" fmla="*/ 1395 w 1462"/>
                <a:gd name="T105" fmla="*/ 190 h 657"/>
                <a:gd name="T106" fmla="*/ 1361 w 1462"/>
                <a:gd name="T107" fmla="*/ 138 h 657"/>
                <a:gd name="T108" fmla="*/ 1329 w 1462"/>
                <a:gd name="T109" fmla="*/ 102 h 657"/>
                <a:gd name="T110" fmla="*/ 1271 w 1462"/>
                <a:gd name="T111" fmla="*/ 58 h 657"/>
                <a:gd name="T112" fmla="*/ 1259 w 1462"/>
                <a:gd name="T113" fmla="*/ 46 h 657"/>
                <a:gd name="T114" fmla="*/ 1259 w 1462"/>
                <a:gd name="T115" fmla="*/ 30 h 657"/>
                <a:gd name="T116" fmla="*/ 1267 w 1462"/>
                <a:gd name="T117" fmla="*/ 0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62" h="657">
                  <a:moveTo>
                    <a:pt x="1267" y="0"/>
                  </a:moveTo>
                  <a:lnTo>
                    <a:pt x="1267" y="0"/>
                  </a:lnTo>
                  <a:lnTo>
                    <a:pt x="1303" y="22"/>
                  </a:lnTo>
                  <a:lnTo>
                    <a:pt x="1337" y="46"/>
                  </a:lnTo>
                  <a:lnTo>
                    <a:pt x="1369" y="74"/>
                  </a:lnTo>
                  <a:lnTo>
                    <a:pt x="1385" y="88"/>
                  </a:lnTo>
                  <a:lnTo>
                    <a:pt x="1397" y="104"/>
                  </a:lnTo>
                  <a:lnTo>
                    <a:pt x="1397" y="104"/>
                  </a:lnTo>
                  <a:lnTo>
                    <a:pt x="1414" y="128"/>
                  </a:lnTo>
                  <a:lnTo>
                    <a:pt x="1428" y="150"/>
                  </a:lnTo>
                  <a:lnTo>
                    <a:pt x="1440" y="174"/>
                  </a:lnTo>
                  <a:lnTo>
                    <a:pt x="1450" y="198"/>
                  </a:lnTo>
                  <a:lnTo>
                    <a:pt x="1456" y="219"/>
                  </a:lnTo>
                  <a:lnTo>
                    <a:pt x="1460" y="243"/>
                  </a:lnTo>
                  <a:lnTo>
                    <a:pt x="1462" y="267"/>
                  </a:lnTo>
                  <a:lnTo>
                    <a:pt x="1460" y="289"/>
                  </a:lnTo>
                  <a:lnTo>
                    <a:pt x="1458" y="313"/>
                  </a:lnTo>
                  <a:lnTo>
                    <a:pt x="1450" y="337"/>
                  </a:lnTo>
                  <a:lnTo>
                    <a:pt x="1442" y="359"/>
                  </a:lnTo>
                  <a:lnTo>
                    <a:pt x="1430" y="381"/>
                  </a:lnTo>
                  <a:lnTo>
                    <a:pt x="1416" y="403"/>
                  </a:lnTo>
                  <a:lnTo>
                    <a:pt x="1400" y="425"/>
                  </a:lnTo>
                  <a:lnTo>
                    <a:pt x="1381" y="446"/>
                  </a:lnTo>
                  <a:lnTo>
                    <a:pt x="1361" y="468"/>
                  </a:lnTo>
                  <a:lnTo>
                    <a:pt x="1361" y="468"/>
                  </a:lnTo>
                  <a:lnTo>
                    <a:pt x="1331" y="492"/>
                  </a:lnTo>
                  <a:lnTo>
                    <a:pt x="1299" y="514"/>
                  </a:lnTo>
                  <a:lnTo>
                    <a:pt x="1265" y="536"/>
                  </a:lnTo>
                  <a:lnTo>
                    <a:pt x="1233" y="554"/>
                  </a:lnTo>
                  <a:lnTo>
                    <a:pt x="1197" y="570"/>
                  </a:lnTo>
                  <a:lnTo>
                    <a:pt x="1161" y="584"/>
                  </a:lnTo>
                  <a:lnTo>
                    <a:pt x="1125" y="598"/>
                  </a:lnTo>
                  <a:lnTo>
                    <a:pt x="1089" y="608"/>
                  </a:lnTo>
                  <a:lnTo>
                    <a:pt x="1089" y="608"/>
                  </a:lnTo>
                  <a:lnTo>
                    <a:pt x="1027" y="624"/>
                  </a:lnTo>
                  <a:lnTo>
                    <a:pt x="965" y="638"/>
                  </a:lnTo>
                  <a:lnTo>
                    <a:pt x="904" y="647"/>
                  </a:lnTo>
                  <a:lnTo>
                    <a:pt x="842" y="653"/>
                  </a:lnTo>
                  <a:lnTo>
                    <a:pt x="778" y="657"/>
                  </a:lnTo>
                  <a:lnTo>
                    <a:pt x="716" y="657"/>
                  </a:lnTo>
                  <a:lnTo>
                    <a:pt x="652" y="655"/>
                  </a:lnTo>
                  <a:lnTo>
                    <a:pt x="590" y="649"/>
                  </a:lnTo>
                  <a:lnTo>
                    <a:pt x="590" y="649"/>
                  </a:lnTo>
                  <a:lnTo>
                    <a:pt x="542" y="644"/>
                  </a:lnTo>
                  <a:lnTo>
                    <a:pt x="495" y="638"/>
                  </a:lnTo>
                  <a:lnTo>
                    <a:pt x="447" y="628"/>
                  </a:lnTo>
                  <a:lnTo>
                    <a:pt x="401" y="616"/>
                  </a:lnTo>
                  <a:lnTo>
                    <a:pt x="355" y="604"/>
                  </a:lnTo>
                  <a:lnTo>
                    <a:pt x="311" y="588"/>
                  </a:lnTo>
                  <a:lnTo>
                    <a:pt x="265" y="570"/>
                  </a:lnTo>
                  <a:lnTo>
                    <a:pt x="221" y="548"/>
                  </a:lnTo>
                  <a:lnTo>
                    <a:pt x="221" y="548"/>
                  </a:lnTo>
                  <a:lnTo>
                    <a:pt x="181" y="526"/>
                  </a:lnTo>
                  <a:lnTo>
                    <a:pt x="143" y="502"/>
                  </a:lnTo>
                  <a:lnTo>
                    <a:pt x="107" y="474"/>
                  </a:lnTo>
                  <a:lnTo>
                    <a:pt x="75" y="442"/>
                  </a:lnTo>
                  <a:lnTo>
                    <a:pt x="75" y="442"/>
                  </a:lnTo>
                  <a:lnTo>
                    <a:pt x="58" y="421"/>
                  </a:lnTo>
                  <a:lnTo>
                    <a:pt x="42" y="399"/>
                  </a:lnTo>
                  <a:lnTo>
                    <a:pt x="30" y="377"/>
                  </a:lnTo>
                  <a:lnTo>
                    <a:pt x="18" y="355"/>
                  </a:lnTo>
                  <a:lnTo>
                    <a:pt x="10" y="333"/>
                  </a:lnTo>
                  <a:lnTo>
                    <a:pt x="4" y="309"/>
                  </a:lnTo>
                  <a:lnTo>
                    <a:pt x="0" y="287"/>
                  </a:lnTo>
                  <a:lnTo>
                    <a:pt x="0" y="263"/>
                  </a:lnTo>
                  <a:lnTo>
                    <a:pt x="2" y="241"/>
                  </a:lnTo>
                  <a:lnTo>
                    <a:pt x="6" y="217"/>
                  </a:lnTo>
                  <a:lnTo>
                    <a:pt x="12" y="196"/>
                  </a:lnTo>
                  <a:lnTo>
                    <a:pt x="20" y="172"/>
                  </a:lnTo>
                  <a:lnTo>
                    <a:pt x="32" y="150"/>
                  </a:lnTo>
                  <a:lnTo>
                    <a:pt x="46" y="130"/>
                  </a:lnTo>
                  <a:lnTo>
                    <a:pt x="62" y="108"/>
                  </a:lnTo>
                  <a:lnTo>
                    <a:pt x="79" y="88"/>
                  </a:lnTo>
                  <a:lnTo>
                    <a:pt x="79" y="88"/>
                  </a:lnTo>
                  <a:lnTo>
                    <a:pt x="101" y="66"/>
                  </a:lnTo>
                  <a:lnTo>
                    <a:pt x="127" y="44"/>
                  </a:lnTo>
                  <a:lnTo>
                    <a:pt x="153" y="26"/>
                  </a:lnTo>
                  <a:lnTo>
                    <a:pt x="179" y="8"/>
                  </a:lnTo>
                  <a:lnTo>
                    <a:pt x="179" y="8"/>
                  </a:lnTo>
                  <a:lnTo>
                    <a:pt x="185" y="4"/>
                  </a:lnTo>
                  <a:lnTo>
                    <a:pt x="191" y="2"/>
                  </a:lnTo>
                  <a:lnTo>
                    <a:pt x="195" y="6"/>
                  </a:lnTo>
                  <a:lnTo>
                    <a:pt x="197" y="16"/>
                  </a:lnTo>
                  <a:lnTo>
                    <a:pt x="197" y="16"/>
                  </a:lnTo>
                  <a:lnTo>
                    <a:pt x="199" y="34"/>
                  </a:lnTo>
                  <a:lnTo>
                    <a:pt x="199" y="40"/>
                  </a:lnTo>
                  <a:lnTo>
                    <a:pt x="197" y="48"/>
                  </a:lnTo>
                  <a:lnTo>
                    <a:pt x="193" y="54"/>
                  </a:lnTo>
                  <a:lnTo>
                    <a:pt x="187" y="60"/>
                  </a:lnTo>
                  <a:lnTo>
                    <a:pt x="173" y="70"/>
                  </a:lnTo>
                  <a:lnTo>
                    <a:pt x="173" y="70"/>
                  </a:lnTo>
                  <a:lnTo>
                    <a:pt x="153" y="84"/>
                  </a:lnTo>
                  <a:lnTo>
                    <a:pt x="135" y="100"/>
                  </a:lnTo>
                  <a:lnTo>
                    <a:pt x="119" y="116"/>
                  </a:lnTo>
                  <a:lnTo>
                    <a:pt x="103" y="134"/>
                  </a:lnTo>
                  <a:lnTo>
                    <a:pt x="103" y="134"/>
                  </a:lnTo>
                  <a:lnTo>
                    <a:pt x="89" y="152"/>
                  </a:lnTo>
                  <a:lnTo>
                    <a:pt x="79" y="168"/>
                  </a:lnTo>
                  <a:lnTo>
                    <a:pt x="69" y="186"/>
                  </a:lnTo>
                  <a:lnTo>
                    <a:pt x="62" y="202"/>
                  </a:lnTo>
                  <a:lnTo>
                    <a:pt x="56" y="219"/>
                  </a:lnTo>
                  <a:lnTo>
                    <a:pt x="52" y="237"/>
                  </a:lnTo>
                  <a:lnTo>
                    <a:pt x="50" y="255"/>
                  </a:lnTo>
                  <a:lnTo>
                    <a:pt x="50" y="273"/>
                  </a:lnTo>
                  <a:lnTo>
                    <a:pt x="52" y="289"/>
                  </a:lnTo>
                  <a:lnTo>
                    <a:pt x="54" y="307"/>
                  </a:lnTo>
                  <a:lnTo>
                    <a:pt x="60" y="325"/>
                  </a:lnTo>
                  <a:lnTo>
                    <a:pt x="65" y="341"/>
                  </a:lnTo>
                  <a:lnTo>
                    <a:pt x="73" y="359"/>
                  </a:lnTo>
                  <a:lnTo>
                    <a:pt x="83" y="375"/>
                  </a:lnTo>
                  <a:lnTo>
                    <a:pt x="95" y="391"/>
                  </a:lnTo>
                  <a:lnTo>
                    <a:pt x="109" y="407"/>
                  </a:lnTo>
                  <a:lnTo>
                    <a:pt x="109" y="407"/>
                  </a:lnTo>
                  <a:lnTo>
                    <a:pt x="135" y="432"/>
                  </a:lnTo>
                  <a:lnTo>
                    <a:pt x="161" y="456"/>
                  </a:lnTo>
                  <a:lnTo>
                    <a:pt x="191" y="476"/>
                  </a:lnTo>
                  <a:lnTo>
                    <a:pt x="221" y="496"/>
                  </a:lnTo>
                  <a:lnTo>
                    <a:pt x="251" y="512"/>
                  </a:lnTo>
                  <a:lnTo>
                    <a:pt x="283" y="526"/>
                  </a:lnTo>
                  <a:lnTo>
                    <a:pt x="317" y="540"/>
                  </a:lnTo>
                  <a:lnTo>
                    <a:pt x="351" y="552"/>
                  </a:lnTo>
                  <a:lnTo>
                    <a:pt x="351" y="552"/>
                  </a:lnTo>
                  <a:lnTo>
                    <a:pt x="411" y="570"/>
                  </a:lnTo>
                  <a:lnTo>
                    <a:pt x="469" y="584"/>
                  </a:lnTo>
                  <a:lnTo>
                    <a:pt x="530" y="596"/>
                  </a:lnTo>
                  <a:lnTo>
                    <a:pt x="590" y="604"/>
                  </a:lnTo>
                  <a:lnTo>
                    <a:pt x="650" y="608"/>
                  </a:lnTo>
                  <a:lnTo>
                    <a:pt x="712" y="610"/>
                  </a:lnTo>
                  <a:lnTo>
                    <a:pt x="774" y="610"/>
                  </a:lnTo>
                  <a:lnTo>
                    <a:pt x="836" y="606"/>
                  </a:lnTo>
                  <a:lnTo>
                    <a:pt x="836" y="606"/>
                  </a:lnTo>
                  <a:lnTo>
                    <a:pt x="882" y="602"/>
                  </a:lnTo>
                  <a:lnTo>
                    <a:pt x="930" y="596"/>
                  </a:lnTo>
                  <a:lnTo>
                    <a:pt x="975" y="588"/>
                  </a:lnTo>
                  <a:lnTo>
                    <a:pt x="1021" y="578"/>
                  </a:lnTo>
                  <a:lnTo>
                    <a:pt x="1065" y="566"/>
                  </a:lnTo>
                  <a:lnTo>
                    <a:pt x="1111" y="552"/>
                  </a:lnTo>
                  <a:lnTo>
                    <a:pt x="1155" y="536"/>
                  </a:lnTo>
                  <a:lnTo>
                    <a:pt x="1199" y="516"/>
                  </a:lnTo>
                  <a:lnTo>
                    <a:pt x="1199" y="516"/>
                  </a:lnTo>
                  <a:lnTo>
                    <a:pt x="1241" y="494"/>
                  </a:lnTo>
                  <a:lnTo>
                    <a:pt x="1281" y="470"/>
                  </a:lnTo>
                  <a:lnTo>
                    <a:pt x="1299" y="456"/>
                  </a:lnTo>
                  <a:lnTo>
                    <a:pt x="1317" y="440"/>
                  </a:lnTo>
                  <a:lnTo>
                    <a:pt x="1335" y="425"/>
                  </a:lnTo>
                  <a:lnTo>
                    <a:pt x="1351" y="409"/>
                  </a:lnTo>
                  <a:lnTo>
                    <a:pt x="1351" y="409"/>
                  </a:lnTo>
                  <a:lnTo>
                    <a:pt x="1365" y="391"/>
                  </a:lnTo>
                  <a:lnTo>
                    <a:pt x="1379" y="373"/>
                  </a:lnTo>
                  <a:lnTo>
                    <a:pt x="1389" y="355"/>
                  </a:lnTo>
                  <a:lnTo>
                    <a:pt x="1397" y="337"/>
                  </a:lnTo>
                  <a:lnTo>
                    <a:pt x="1402" y="319"/>
                  </a:lnTo>
                  <a:lnTo>
                    <a:pt x="1408" y="301"/>
                  </a:lnTo>
                  <a:lnTo>
                    <a:pt x="1410" y="281"/>
                  </a:lnTo>
                  <a:lnTo>
                    <a:pt x="1410" y="263"/>
                  </a:lnTo>
                  <a:lnTo>
                    <a:pt x="1410" y="245"/>
                  </a:lnTo>
                  <a:lnTo>
                    <a:pt x="1406" y="225"/>
                  </a:lnTo>
                  <a:lnTo>
                    <a:pt x="1402" y="208"/>
                  </a:lnTo>
                  <a:lnTo>
                    <a:pt x="1395" y="190"/>
                  </a:lnTo>
                  <a:lnTo>
                    <a:pt x="1385" y="172"/>
                  </a:lnTo>
                  <a:lnTo>
                    <a:pt x="1375" y="154"/>
                  </a:lnTo>
                  <a:lnTo>
                    <a:pt x="1361" y="138"/>
                  </a:lnTo>
                  <a:lnTo>
                    <a:pt x="1347" y="120"/>
                  </a:lnTo>
                  <a:lnTo>
                    <a:pt x="1347" y="120"/>
                  </a:lnTo>
                  <a:lnTo>
                    <a:pt x="1329" y="102"/>
                  </a:lnTo>
                  <a:lnTo>
                    <a:pt x="1311" y="86"/>
                  </a:lnTo>
                  <a:lnTo>
                    <a:pt x="1291" y="72"/>
                  </a:lnTo>
                  <a:lnTo>
                    <a:pt x="1271" y="58"/>
                  </a:lnTo>
                  <a:lnTo>
                    <a:pt x="1271" y="58"/>
                  </a:lnTo>
                  <a:lnTo>
                    <a:pt x="1263" y="52"/>
                  </a:lnTo>
                  <a:lnTo>
                    <a:pt x="1259" y="46"/>
                  </a:lnTo>
                  <a:lnTo>
                    <a:pt x="1257" y="40"/>
                  </a:lnTo>
                  <a:lnTo>
                    <a:pt x="1259" y="30"/>
                  </a:lnTo>
                  <a:lnTo>
                    <a:pt x="1259" y="30"/>
                  </a:lnTo>
                  <a:lnTo>
                    <a:pt x="1263" y="16"/>
                  </a:lnTo>
                  <a:lnTo>
                    <a:pt x="1267" y="0"/>
                  </a:lnTo>
                  <a:lnTo>
                    <a:pt x="126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Freeform 48">
              <a:extLst>
                <a:ext uri="{FF2B5EF4-FFF2-40B4-BE49-F238E27FC236}">
                  <a16:creationId xmlns:a16="http://schemas.microsoft.com/office/drawing/2014/main" id="{FB2A4011-5FD2-4F3A-8366-790EE957D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4" y="1421"/>
              <a:ext cx="273" cy="416"/>
            </a:xfrm>
            <a:custGeom>
              <a:avLst/>
              <a:gdLst>
                <a:gd name="T0" fmla="*/ 273 w 273"/>
                <a:gd name="T1" fmla="*/ 46 h 416"/>
                <a:gd name="T2" fmla="*/ 273 w 273"/>
                <a:gd name="T3" fmla="*/ 46 h 416"/>
                <a:gd name="T4" fmla="*/ 271 w 273"/>
                <a:gd name="T5" fmla="*/ 72 h 416"/>
                <a:gd name="T6" fmla="*/ 267 w 273"/>
                <a:gd name="T7" fmla="*/ 99 h 416"/>
                <a:gd name="T8" fmla="*/ 263 w 273"/>
                <a:gd name="T9" fmla="*/ 125 h 416"/>
                <a:gd name="T10" fmla="*/ 257 w 273"/>
                <a:gd name="T11" fmla="*/ 149 h 416"/>
                <a:gd name="T12" fmla="*/ 249 w 273"/>
                <a:gd name="T13" fmla="*/ 173 h 416"/>
                <a:gd name="T14" fmla="*/ 239 w 273"/>
                <a:gd name="T15" fmla="*/ 197 h 416"/>
                <a:gd name="T16" fmla="*/ 229 w 273"/>
                <a:gd name="T17" fmla="*/ 219 h 416"/>
                <a:gd name="T18" fmla="*/ 217 w 273"/>
                <a:gd name="T19" fmla="*/ 241 h 416"/>
                <a:gd name="T20" fmla="*/ 203 w 273"/>
                <a:gd name="T21" fmla="*/ 263 h 416"/>
                <a:gd name="T22" fmla="*/ 189 w 273"/>
                <a:gd name="T23" fmla="*/ 283 h 416"/>
                <a:gd name="T24" fmla="*/ 173 w 273"/>
                <a:gd name="T25" fmla="*/ 303 h 416"/>
                <a:gd name="T26" fmla="*/ 157 w 273"/>
                <a:gd name="T27" fmla="*/ 320 h 416"/>
                <a:gd name="T28" fmla="*/ 139 w 273"/>
                <a:gd name="T29" fmla="*/ 338 h 416"/>
                <a:gd name="T30" fmla="*/ 119 w 273"/>
                <a:gd name="T31" fmla="*/ 356 h 416"/>
                <a:gd name="T32" fmla="*/ 100 w 273"/>
                <a:gd name="T33" fmla="*/ 374 h 416"/>
                <a:gd name="T34" fmla="*/ 78 w 273"/>
                <a:gd name="T35" fmla="*/ 390 h 416"/>
                <a:gd name="T36" fmla="*/ 78 w 273"/>
                <a:gd name="T37" fmla="*/ 390 h 416"/>
                <a:gd name="T38" fmla="*/ 48 w 273"/>
                <a:gd name="T39" fmla="*/ 410 h 416"/>
                <a:gd name="T40" fmla="*/ 48 w 273"/>
                <a:gd name="T41" fmla="*/ 410 h 416"/>
                <a:gd name="T42" fmla="*/ 34 w 273"/>
                <a:gd name="T43" fmla="*/ 414 h 416"/>
                <a:gd name="T44" fmla="*/ 24 w 273"/>
                <a:gd name="T45" fmla="*/ 416 h 416"/>
                <a:gd name="T46" fmla="*/ 14 w 273"/>
                <a:gd name="T47" fmla="*/ 410 h 416"/>
                <a:gd name="T48" fmla="*/ 6 w 273"/>
                <a:gd name="T49" fmla="*/ 402 h 416"/>
                <a:gd name="T50" fmla="*/ 6 w 273"/>
                <a:gd name="T51" fmla="*/ 402 h 416"/>
                <a:gd name="T52" fmla="*/ 0 w 273"/>
                <a:gd name="T53" fmla="*/ 392 h 416"/>
                <a:gd name="T54" fmla="*/ 2 w 273"/>
                <a:gd name="T55" fmla="*/ 380 h 416"/>
                <a:gd name="T56" fmla="*/ 6 w 273"/>
                <a:gd name="T57" fmla="*/ 370 h 416"/>
                <a:gd name="T58" fmla="*/ 16 w 273"/>
                <a:gd name="T59" fmla="*/ 360 h 416"/>
                <a:gd name="T60" fmla="*/ 16 w 273"/>
                <a:gd name="T61" fmla="*/ 360 h 416"/>
                <a:gd name="T62" fmla="*/ 48 w 273"/>
                <a:gd name="T63" fmla="*/ 338 h 416"/>
                <a:gd name="T64" fmla="*/ 78 w 273"/>
                <a:gd name="T65" fmla="*/ 317 h 416"/>
                <a:gd name="T66" fmla="*/ 105 w 273"/>
                <a:gd name="T67" fmla="*/ 291 h 416"/>
                <a:gd name="T68" fmla="*/ 131 w 273"/>
                <a:gd name="T69" fmla="*/ 263 h 416"/>
                <a:gd name="T70" fmla="*/ 131 w 273"/>
                <a:gd name="T71" fmla="*/ 263 h 416"/>
                <a:gd name="T72" fmla="*/ 149 w 273"/>
                <a:gd name="T73" fmla="*/ 237 h 416"/>
                <a:gd name="T74" fmla="*/ 165 w 273"/>
                <a:gd name="T75" fmla="*/ 213 h 416"/>
                <a:gd name="T76" fmla="*/ 179 w 273"/>
                <a:gd name="T77" fmla="*/ 187 h 416"/>
                <a:gd name="T78" fmla="*/ 191 w 273"/>
                <a:gd name="T79" fmla="*/ 159 h 416"/>
                <a:gd name="T80" fmla="*/ 201 w 273"/>
                <a:gd name="T81" fmla="*/ 131 h 416"/>
                <a:gd name="T82" fmla="*/ 207 w 273"/>
                <a:gd name="T83" fmla="*/ 103 h 416"/>
                <a:gd name="T84" fmla="*/ 213 w 273"/>
                <a:gd name="T85" fmla="*/ 74 h 416"/>
                <a:gd name="T86" fmla="*/ 215 w 273"/>
                <a:gd name="T87" fmla="*/ 42 h 416"/>
                <a:gd name="T88" fmla="*/ 215 w 273"/>
                <a:gd name="T89" fmla="*/ 42 h 416"/>
                <a:gd name="T90" fmla="*/ 215 w 273"/>
                <a:gd name="T91" fmla="*/ 26 h 416"/>
                <a:gd name="T92" fmla="*/ 215 w 273"/>
                <a:gd name="T93" fmla="*/ 26 h 416"/>
                <a:gd name="T94" fmla="*/ 221 w 273"/>
                <a:gd name="T95" fmla="*/ 16 h 416"/>
                <a:gd name="T96" fmla="*/ 229 w 273"/>
                <a:gd name="T97" fmla="*/ 8 h 416"/>
                <a:gd name="T98" fmla="*/ 237 w 273"/>
                <a:gd name="T99" fmla="*/ 2 h 416"/>
                <a:gd name="T100" fmla="*/ 243 w 273"/>
                <a:gd name="T101" fmla="*/ 0 h 416"/>
                <a:gd name="T102" fmla="*/ 247 w 273"/>
                <a:gd name="T103" fmla="*/ 0 h 416"/>
                <a:gd name="T104" fmla="*/ 247 w 273"/>
                <a:gd name="T105" fmla="*/ 0 h 416"/>
                <a:gd name="T106" fmla="*/ 257 w 273"/>
                <a:gd name="T107" fmla="*/ 4 h 416"/>
                <a:gd name="T108" fmla="*/ 267 w 273"/>
                <a:gd name="T109" fmla="*/ 12 h 416"/>
                <a:gd name="T110" fmla="*/ 273 w 273"/>
                <a:gd name="T111" fmla="*/ 22 h 416"/>
                <a:gd name="T112" fmla="*/ 273 w 273"/>
                <a:gd name="T113" fmla="*/ 36 h 416"/>
                <a:gd name="T114" fmla="*/ 273 w 273"/>
                <a:gd name="T115" fmla="*/ 36 h 416"/>
                <a:gd name="T116" fmla="*/ 273 w 273"/>
                <a:gd name="T117" fmla="*/ 46 h 416"/>
                <a:gd name="T118" fmla="*/ 273 w 273"/>
                <a:gd name="T119" fmla="*/ 4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3" h="416">
                  <a:moveTo>
                    <a:pt x="273" y="46"/>
                  </a:moveTo>
                  <a:lnTo>
                    <a:pt x="273" y="46"/>
                  </a:lnTo>
                  <a:lnTo>
                    <a:pt x="271" y="72"/>
                  </a:lnTo>
                  <a:lnTo>
                    <a:pt x="267" y="99"/>
                  </a:lnTo>
                  <a:lnTo>
                    <a:pt x="263" y="125"/>
                  </a:lnTo>
                  <a:lnTo>
                    <a:pt x="257" y="149"/>
                  </a:lnTo>
                  <a:lnTo>
                    <a:pt x="249" y="173"/>
                  </a:lnTo>
                  <a:lnTo>
                    <a:pt x="239" y="197"/>
                  </a:lnTo>
                  <a:lnTo>
                    <a:pt x="229" y="219"/>
                  </a:lnTo>
                  <a:lnTo>
                    <a:pt x="217" y="241"/>
                  </a:lnTo>
                  <a:lnTo>
                    <a:pt x="203" y="263"/>
                  </a:lnTo>
                  <a:lnTo>
                    <a:pt x="189" y="283"/>
                  </a:lnTo>
                  <a:lnTo>
                    <a:pt x="173" y="303"/>
                  </a:lnTo>
                  <a:lnTo>
                    <a:pt x="157" y="320"/>
                  </a:lnTo>
                  <a:lnTo>
                    <a:pt x="139" y="338"/>
                  </a:lnTo>
                  <a:lnTo>
                    <a:pt x="119" y="356"/>
                  </a:lnTo>
                  <a:lnTo>
                    <a:pt x="100" y="374"/>
                  </a:lnTo>
                  <a:lnTo>
                    <a:pt x="78" y="390"/>
                  </a:lnTo>
                  <a:lnTo>
                    <a:pt x="78" y="390"/>
                  </a:lnTo>
                  <a:lnTo>
                    <a:pt x="48" y="410"/>
                  </a:lnTo>
                  <a:lnTo>
                    <a:pt x="48" y="410"/>
                  </a:lnTo>
                  <a:lnTo>
                    <a:pt x="34" y="414"/>
                  </a:lnTo>
                  <a:lnTo>
                    <a:pt x="24" y="416"/>
                  </a:lnTo>
                  <a:lnTo>
                    <a:pt x="14" y="410"/>
                  </a:lnTo>
                  <a:lnTo>
                    <a:pt x="6" y="402"/>
                  </a:lnTo>
                  <a:lnTo>
                    <a:pt x="6" y="402"/>
                  </a:lnTo>
                  <a:lnTo>
                    <a:pt x="0" y="392"/>
                  </a:lnTo>
                  <a:lnTo>
                    <a:pt x="2" y="380"/>
                  </a:lnTo>
                  <a:lnTo>
                    <a:pt x="6" y="370"/>
                  </a:lnTo>
                  <a:lnTo>
                    <a:pt x="16" y="360"/>
                  </a:lnTo>
                  <a:lnTo>
                    <a:pt x="16" y="360"/>
                  </a:lnTo>
                  <a:lnTo>
                    <a:pt x="48" y="338"/>
                  </a:lnTo>
                  <a:lnTo>
                    <a:pt x="78" y="317"/>
                  </a:lnTo>
                  <a:lnTo>
                    <a:pt x="105" y="291"/>
                  </a:lnTo>
                  <a:lnTo>
                    <a:pt x="131" y="263"/>
                  </a:lnTo>
                  <a:lnTo>
                    <a:pt x="131" y="263"/>
                  </a:lnTo>
                  <a:lnTo>
                    <a:pt x="149" y="237"/>
                  </a:lnTo>
                  <a:lnTo>
                    <a:pt x="165" y="213"/>
                  </a:lnTo>
                  <a:lnTo>
                    <a:pt x="179" y="187"/>
                  </a:lnTo>
                  <a:lnTo>
                    <a:pt x="191" y="159"/>
                  </a:lnTo>
                  <a:lnTo>
                    <a:pt x="201" y="131"/>
                  </a:lnTo>
                  <a:lnTo>
                    <a:pt x="207" y="103"/>
                  </a:lnTo>
                  <a:lnTo>
                    <a:pt x="213" y="74"/>
                  </a:lnTo>
                  <a:lnTo>
                    <a:pt x="215" y="42"/>
                  </a:lnTo>
                  <a:lnTo>
                    <a:pt x="215" y="42"/>
                  </a:lnTo>
                  <a:lnTo>
                    <a:pt x="215" y="26"/>
                  </a:lnTo>
                  <a:lnTo>
                    <a:pt x="215" y="26"/>
                  </a:lnTo>
                  <a:lnTo>
                    <a:pt x="221" y="16"/>
                  </a:lnTo>
                  <a:lnTo>
                    <a:pt x="229" y="8"/>
                  </a:lnTo>
                  <a:lnTo>
                    <a:pt x="237" y="2"/>
                  </a:lnTo>
                  <a:lnTo>
                    <a:pt x="243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57" y="4"/>
                  </a:lnTo>
                  <a:lnTo>
                    <a:pt x="267" y="12"/>
                  </a:lnTo>
                  <a:lnTo>
                    <a:pt x="273" y="22"/>
                  </a:lnTo>
                  <a:lnTo>
                    <a:pt x="273" y="36"/>
                  </a:lnTo>
                  <a:lnTo>
                    <a:pt x="273" y="36"/>
                  </a:lnTo>
                  <a:lnTo>
                    <a:pt x="273" y="46"/>
                  </a:lnTo>
                  <a:lnTo>
                    <a:pt x="273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66" name="Group 87">
            <a:extLst>
              <a:ext uri="{FF2B5EF4-FFF2-40B4-BE49-F238E27FC236}">
                <a16:creationId xmlns:a16="http://schemas.microsoft.com/office/drawing/2014/main" id="{0E15D7B3-AB72-48BA-930F-5822BE8A258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564755" y="4464819"/>
            <a:ext cx="594569" cy="625099"/>
            <a:chOff x="3061" y="1342"/>
            <a:chExt cx="1558" cy="1638"/>
          </a:xfrm>
          <a:solidFill>
            <a:schemeClr val="accent1"/>
          </a:solidFill>
        </p:grpSpPr>
        <p:sp>
          <p:nvSpPr>
            <p:cNvPr id="268" name="Freeform 88">
              <a:extLst>
                <a:ext uri="{FF2B5EF4-FFF2-40B4-BE49-F238E27FC236}">
                  <a16:creationId xmlns:a16="http://schemas.microsoft.com/office/drawing/2014/main" id="{EDF7E6B4-A461-417A-8663-46DA95A44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1" y="2369"/>
              <a:ext cx="1558" cy="52"/>
            </a:xfrm>
            <a:custGeom>
              <a:avLst/>
              <a:gdLst>
                <a:gd name="T0" fmla="*/ 780 w 1558"/>
                <a:gd name="T1" fmla="*/ 52 h 52"/>
                <a:gd name="T2" fmla="*/ 780 w 1558"/>
                <a:gd name="T3" fmla="*/ 52 h 52"/>
                <a:gd name="T4" fmla="*/ 42 w 1558"/>
                <a:gd name="T5" fmla="*/ 52 h 52"/>
                <a:gd name="T6" fmla="*/ 42 w 1558"/>
                <a:gd name="T7" fmla="*/ 52 h 52"/>
                <a:gd name="T8" fmla="*/ 22 w 1558"/>
                <a:gd name="T9" fmla="*/ 52 h 52"/>
                <a:gd name="T10" fmla="*/ 22 w 1558"/>
                <a:gd name="T11" fmla="*/ 52 h 52"/>
                <a:gd name="T12" fmla="*/ 14 w 1558"/>
                <a:gd name="T13" fmla="*/ 50 h 52"/>
                <a:gd name="T14" fmla="*/ 6 w 1558"/>
                <a:gd name="T15" fmla="*/ 46 h 52"/>
                <a:gd name="T16" fmla="*/ 2 w 1558"/>
                <a:gd name="T17" fmla="*/ 40 h 52"/>
                <a:gd name="T18" fmla="*/ 0 w 1558"/>
                <a:gd name="T19" fmla="*/ 30 h 52"/>
                <a:gd name="T20" fmla="*/ 0 w 1558"/>
                <a:gd name="T21" fmla="*/ 30 h 52"/>
                <a:gd name="T22" fmla="*/ 0 w 1558"/>
                <a:gd name="T23" fmla="*/ 22 h 52"/>
                <a:gd name="T24" fmla="*/ 2 w 1558"/>
                <a:gd name="T25" fmla="*/ 14 h 52"/>
                <a:gd name="T26" fmla="*/ 8 w 1558"/>
                <a:gd name="T27" fmla="*/ 8 h 52"/>
                <a:gd name="T28" fmla="*/ 16 w 1558"/>
                <a:gd name="T29" fmla="*/ 2 h 52"/>
                <a:gd name="T30" fmla="*/ 16 w 1558"/>
                <a:gd name="T31" fmla="*/ 2 h 52"/>
                <a:gd name="T32" fmla="*/ 26 w 1558"/>
                <a:gd name="T33" fmla="*/ 0 h 52"/>
                <a:gd name="T34" fmla="*/ 38 w 1558"/>
                <a:gd name="T35" fmla="*/ 0 h 52"/>
                <a:gd name="T36" fmla="*/ 38 w 1558"/>
                <a:gd name="T37" fmla="*/ 0 h 52"/>
                <a:gd name="T38" fmla="*/ 1520 w 1558"/>
                <a:gd name="T39" fmla="*/ 0 h 52"/>
                <a:gd name="T40" fmla="*/ 1520 w 1558"/>
                <a:gd name="T41" fmla="*/ 0 h 52"/>
                <a:gd name="T42" fmla="*/ 1530 w 1558"/>
                <a:gd name="T43" fmla="*/ 0 h 52"/>
                <a:gd name="T44" fmla="*/ 1538 w 1558"/>
                <a:gd name="T45" fmla="*/ 2 h 52"/>
                <a:gd name="T46" fmla="*/ 1546 w 1558"/>
                <a:gd name="T47" fmla="*/ 4 h 52"/>
                <a:gd name="T48" fmla="*/ 1554 w 1558"/>
                <a:gd name="T49" fmla="*/ 10 h 52"/>
                <a:gd name="T50" fmla="*/ 1554 w 1558"/>
                <a:gd name="T51" fmla="*/ 10 h 52"/>
                <a:gd name="T52" fmla="*/ 1556 w 1558"/>
                <a:gd name="T53" fmla="*/ 16 h 52"/>
                <a:gd name="T54" fmla="*/ 1558 w 1558"/>
                <a:gd name="T55" fmla="*/ 24 h 52"/>
                <a:gd name="T56" fmla="*/ 1558 w 1558"/>
                <a:gd name="T57" fmla="*/ 30 h 52"/>
                <a:gd name="T58" fmla="*/ 1558 w 1558"/>
                <a:gd name="T59" fmla="*/ 36 h 52"/>
                <a:gd name="T60" fmla="*/ 1554 w 1558"/>
                <a:gd name="T61" fmla="*/ 42 h 52"/>
                <a:gd name="T62" fmla="*/ 1550 w 1558"/>
                <a:gd name="T63" fmla="*/ 46 h 52"/>
                <a:gd name="T64" fmla="*/ 1544 w 1558"/>
                <a:gd name="T65" fmla="*/ 50 h 52"/>
                <a:gd name="T66" fmla="*/ 1538 w 1558"/>
                <a:gd name="T67" fmla="*/ 52 h 52"/>
                <a:gd name="T68" fmla="*/ 1538 w 1558"/>
                <a:gd name="T69" fmla="*/ 52 h 52"/>
                <a:gd name="T70" fmla="*/ 1528 w 1558"/>
                <a:gd name="T71" fmla="*/ 52 h 52"/>
                <a:gd name="T72" fmla="*/ 1518 w 1558"/>
                <a:gd name="T73" fmla="*/ 52 h 52"/>
                <a:gd name="T74" fmla="*/ 1518 w 1558"/>
                <a:gd name="T75" fmla="*/ 52 h 52"/>
                <a:gd name="T76" fmla="*/ 780 w 1558"/>
                <a:gd name="T77" fmla="*/ 52 h 52"/>
                <a:gd name="T78" fmla="*/ 780 w 1558"/>
                <a:gd name="T7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58" h="52">
                  <a:moveTo>
                    <a:pt x="780" y="52"/>
                  </a:moveTo>
                  <a:lnTo>
                    <a:pt x="780" y="52"/>
                  </a:lnTo>
                  <a:lnTo>
                    <a:pt x="42" y="52"/>
                  </a:lnTo>
                  <a:lnTo>
                    <a:pt x="42" y="52"/>
                  </a:lnTo>
                  <a:lnTo>
                    <a:pt x="22" y="52"/>
                  </a:lnTo>
                  <a:lnTo>
                    <a:pt x="22" y="52"/>
                  </a:lnTo>
                  <a:lnTo>
                    <a:pt x="14" y="50"/>
                  </a:lnTo>
                  <a:lnTo>
                    <a:pt x="6" y="46"/>
                  </a:lnTo>
                  <a:lnTo>
                    <a:pt x="2" y="4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8" y="8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2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520" y="0"/>
                  </a:lnTo>
                  <a:lnTo>
                    <a:pt x="1520" y="0"/>
                  </a:lnTo>
                  <a:lnTo>
                    <a:pt x="1530" y="0"/>
                  </a:lnTo>
                  <a:lnTo>
                    <a:pt x="1538" y="2"/>
                  </a:lnTo>
                  <a:lnTo>
                    <a:pt x="1546" y="4"/>
                  </a:lnTo>
                  <a:lnTo>
                    <a:pt x="1554" y="10"/>
                  </a:lnTo>
                  <a:lnTo>
                    <a:pt x="1554" y="10"/>
                  </a:lnTo>
                  <a:lnTo>
                    <a:pt x="1556" y="16"/>
                  </a:lnTo>
                  <a:lnTo>
                    <a:pt x="1558" y="24"/>
                  </a:lnTo>
                  <a:lnTo>
                    <a:pt x="1558" y="30"/>
                  </a:lnTo>
                  <a:lnTo>
                    <a:pt x="1558" y="36"/>
                  </a:lnTo>
                  <a:lnTo>
                    <a:pt x="1554" y="42"/>
                  </a:lnTo>
                  <a:lnTo>
                    <a:pt x="1550" y="46"/>
                  </a:lnTo>
                  <a:lnTo>
                    <a:pt x="1544" y="50"/>
                  </a:lnTo>
                  <a:lnTo>
                    <a:pt x="1538" y="52"/>
                  </a:lnTo>
                  <a:lnTo>
                    <a:pt x="1538" y="52"/>
                  </a:lnTo>
                  <a:lnTo>
                    <a:pt x="1528" y="52"/>
                  </a:lnTo>
                  <a:lnTo>
                    <a:pt x="1518" y="52"/>
                  </a:lnTo>
                  <a:lnTo>
                    <a:pt x="1518" y="52"/>
                  </a:lnTo>
                  <a:lnTo>
                    <a:pt x="780" y="52"/>
                  </a:lnTo>
                  <a:lnTo>
                    <a:pt x="780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89">
              <a:extLst>
                <a:ext uri="{FF2B5EF4-FFF2-40B4-BE49-F238E27FC236}">
                  <a16:creationId xmlns:a16="http://schemas.microsoft.com/office/drawing/2014/main" id="{B65076F5-237A-4928-9165-947D7B235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1" y="2856"/>
              <a:ext cx="1558" cy="124"/>
            </a:xfrm>
            <a:custGeom>
              <a:avLst/>
              <a:gdLst>
                <a:gd name="T0" fmla="*/ 58 w 1558"/>
                <a:gd name="T1" fmla="*/ 2 h 124"/>
                <a:gd name="T2" fmla="*/ 118 w 1558"/>
                <a:gd name="T3" fmla="*/ 12 h 124"/>
                <a:gd name="T4" fmla="*/ 192 w 1558"/>
                <a:gd name="T5" fmla="*/ 40 h 124"/>
                <a:gd name="T6" fmla="*/ 291 w 1558"/>
                <a:gd name="T7" fmla="*/ 70 h 124"/>
                <a:gd name="T8" fmla="*/ 391 w 1558"/>
                <a:gd name="T9" fmla="*/ 64 h 124"/>
                <a:gd name="T10" fmla="*/ 459 w 1558"/>
                <a:gd name="T11" fmla="*/ 40 h 124"/>
                <a:gd name="T12" fmla="*/ 565 w 1558"/>
                <a:gd name="T13" fmla="*/ 6 h 124"/>
                <a:gd name="T14" fmla="*/ 628 w 1558"/>
                <a:gd name="T15" fmla="*/ 0 h 124"/>
                <a:gd name="T16" fmla="*/ 692 w 1558"/>
                <a:gd name="T17" fmla="*/ 6 h 124"/>
                <a:gd name="T18" fmla="*/ 754 w 1558"/>
                <a:gd name="T19" fmla="*/ 24 h 124"/>
                <a:gd name="T20" fmla="*/ 830 w 1558"/>
                <a:gd name="T21" fmla="*/ 54 h 124"/>
                <a:gd name="T22" fmla="*/ 930 w 1558"/>
                <a:gd name="T23" fmla="*/ 72 h 124"/>
                <a:gd name="T24" fmla="*/ 1029 w 1558"/>
                <a:gd name="T25" fmla="*/ 54 h 124"/>
                <a:gd name="T26" fmla="*/ 1105 w 1558"/>
                <a:gd name="T27" fmla="*/ 24 h 124"/>
                <a:gd name="T28" fmla="*/ 1189 w 1558"/>
                <a:gd name="T29" fmla="*/ 2 h 124"/>
                <a:gd name="T30" fmla="*/ 1253 w 1558"/>
                <a:gd name="T31" fmla="*/ 0 h 124"/>
                <a:gd name="T32" fmla="*/ 1317 w 1558"/>
                <a:gd name="T33" fmla="*/ 10 h 124"/>
                <a:gd name="T34" fmla="*/ 1380 w 1558"/>
                <a:gd name="T35" fmla="*/ 32 h 124"/>
                <a:gd name="T36" fmla="*/ 1432 w 1558"/>
                <a:gd name="T37" fmla="*/ 54 h 124"/>
                <a:gd name="T38" fmla="*/ 1528 w 1558"/>
                <a:gd name="T39" fmla="*/ 70 h 124"/>
                <a:gd name="T40" fmla="*/ 1552 w 1558"/>
                <a:gd name="T41" fmla="*/ 78 h 124"/>
                <a:gd name="T42" fmla="*/ 1558 w 1558"/>
                <a:gd name="T43" fmla="*/ 96 h 124"/>
                <a:gd name="T44" fmla="*/ 1556 w 1558"/>
                <a:gd name="T45" fmla="*/ 108 h 124"/>
                <a:gd name="T46" fmla="*/ 1538 w 1558"/>
                <a:gd name="T47" fmla="*/ 120 h 124"/>
                <a:gd name="T48" fmla="*/ 1486 w 1558"/>
                <a:gd name="T49" fmla="*/ 118 h 124"/>
                <a:gd name="T50" fmla="*/ 1376 w 1558"/>
                <a:gd name="T51" fmla="*/ 86 h 124"/>
                <a:gd name="T52" fmla="*/ 1303 w 1558"/>
                <a:gd name="T53" fmla="*/ 60 h 124"/>
                <a:gd name="T54" fmla="*/ 1195 w 1558"/>
                <a:gd name="T55" fmla="*/ 54 h 124"/>
                <a:gd name="T56" fmla="*/ 1085 w 1558"/>
                <a:gd name="T57" fmla="*/ 86 h 124"/>
                <a:gd name="T58" fmla="*/ 1007 w 1558"/>
                <a:gd name="T59" fmla="*/ 114 h 124"/>
                <a:gd name="T60" fmla="*/ 892 w 1558"/>
                <a:gd name="T61" fmla="*/ 120 h 124"/>
                <a:gd name="T62" fmla="*/ 774 w 1558"/>
                <a:gd name="T63" fmla="*/ 86 h 124"/>
                <a:gd name="T64" fmla="*/ 702 w 1558"/>
                <a:gd name="T65" fmla="*/ 60 h 124"/>
                <a:gd name="T66" fmla="*/ 592 w 1558"/>
                <a:gd name="T67" fmla="*/ 54 h 124"/>
                <a:gd name="T68" fmla="*/ 483 w 1558"/>
                <a:gd name="T69" fmla="*/ 86 h 124"/>
                <a:gd name="T70" fmla="*/ 403 w 1558"/>
                <a:gd name="T71" fmla="*/ 114 h 124"/>
                <a:gd name="T72" fmla="*/ 283 w 1558"/>
                <a:gd name="T73" fmla="*/ 120 h 124"/>
                <a:gd name="T74" fmla="*/ 164 w 1558"/>
                <a:gd name="T75" fmla="*/ 84 h 124"/>
                <a:gd name="T76" fmla="*/ 102 w 1558"/>
                <a:gd name="T77" fmla="*/ 62 h 124"/>
                <a:gd name="T78" fmla="*/ 36 w 1558"/>
                <a:gd name="T79" fmla="*/ 52 h 124"/>
                <a:gd name="T80" fmla="*/ 8 w 1558"/>
                <a:gd name="T81" fmla="*/ 46 h 124"/>
                <a:gd name="T82" fmla="*/ 0 w 1558"/>
                <a:gd name="T83" fmla="*/ 32 h 124"/>
                <a:gd name="T84" fmla="*/ 0 w 1558"/>
                <a:gd name="T85" fmla="*/ 20 h 124"/>
                <a:gd name="T86" fmla="*/ 8 w 1558"/>
                <a:gd name="T87" fmla="*/ 6 h 124"/>
                <a:gd name="T88" fmla="*/ 38 w 1558"/>
                <a:gd name="T8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58" h="124">
                  <a:moveTo>
                    <a:pt x="38" y="0"/>
                  </a:moveTo>
                  <a:lnTo>
                    <a:pt x="38" y="0"/>
                  </a:lnTo>
                  <a:lnTo>
                    <a:pt x="58" y="2"/>
                  </a:lnTo>
                  <a:lnTo>
                    <a:pt x="78" y="4"/>
                  </a:lnTo>
                  <a:lnTo>
                    <a:pt x="98" y="8"/>
                  </a:lnTo>
                  <a:lnTo>
                    <a:pt x="118" y="12"/>
                  </a:lnTo>
                  <a:lnTo>
                    <a:pt x="156" y="24"/>
                  </a:lnTo>
                  <a:lnTo>
                    <a:pt x="192" y="40"/>
                  </a:lnTo>
                  <a:lnTo>
                    <a:pt x="192" y="40"/>
                  </a:lnTo>
                  <a:lnTo>
                    <a:pt x="225" y="54"/>
                  </a:lnTo>
                  <a:lnTo>
                    <a:pt x="257" y="64"/>
                  </a:lnTo>
                  <a:lnTo>
                    <a:pt x="291" y="70"/>
                  </a:lnTo>
                  <a:lnTo>
                    <a:pt x="325" y="72"/>
                  </a:lnTo>
                  <a:lnTo>
                    <a:pt x="359" y="70"/>
                  </a:lnTo>
                  <a:lnTo>
                    <a:pt x="391" y="64"/>
                  </a:lnTo>
                  <a:lnTo>
                    <a:pt x="425" y="54"/>
                  </a:lnTo>
                  <a:lnTo>
                    <a:pt x="459" y="40"/>
                  </a:lnTo>
                  <a:lnTo>
                    <a:pt x="459" y="40"/>
                  </a:lnTo>
                  <a:lnTo>
                    <a:pt x="501" y="24"/>
                  </a:lnTo>
                  <a:lnTo>
                    <a:pt x="543" y="10"/>
                  </a:lnTo>
                  <a:lnTo>
                    <a:pt x="565" y="6"/>
                  </a:lnTo>
                  <a:lnTo>
                    <a:pt x="586" y="4"/>
                  </a:lnTo>
                  <a:lnTo>
                    <a:pt x="606" y="2"/>
                  </a:lnTo>
                  <a:lnTo>
                    <a:pt x="628" y="0"/>
                  </a:lnTo>
                  <a:lnTo>
                    <a:pt x="648" y="2"/>
                  </a:lnTo>
                  <a:lnTo>
                    <a:pt x="670" y="4"/>
                  </a:lnTo>
                  <a:lnTo>
                    <a:pt x="692" y="6"/>
                  </a:lnTo>
                  <a:lnTo>
                    <a:pt x="712" y="10"/>
                  </a:lnTo>
                  <a:lnTo>
                    <a:pt x="734" y="16"/>
                  </a:lnTo>
                  <a:lnTo>
                    <a:pt x="754" y="24"/>
                  </a:lnTo>
                  <a:lnTo>
                    <a:pt x="798" y="40"/>
                  </a:lnTo>
                  <a:lnTo>
                    <a:pt x="798" y="40"/>
                  </a:lnTo>
                  <a:lnTo>
                    <a:pt x="830" y="54"/>
                  </a:lnTo>
                  <a:lnTo>
                    <a:pt x="864" y="64"/>
                  </a:lnTo>
                  <a:lnTo>
                    <a:pt x="896" y="70"/>
                  </a:lnTo>
                  <a:lnTo>
                    <a:pt x="930" y="72"/>
                  </a:lnTo>
                  <a:lnTo>
                    <a:pt x="964" y="70"/>
                  </a:lnTo>
                  <a:lnTo>
                    <a:pt x="995" y="64"/>
                  </a:lnTo>
                  <a:lnTo>
                    <a:pt x="1029" y="54"/>
                  </a:lnTo>
                  <a:lnTo>
                    <a:pt x="1063" y="40"/>
                  </a:lnTo>
                  <a:lnTo>
                    <a:pt x="1063" y="40"/>
                  </a:lnTo>
                  <a:lnTo>
                    <a:pt x="1105" y="24"/>
                  </a:lnTo>
                  <a:lnTo>
                    <a:pt x="1147" y="10"/>
                  </a:lnTo>
                  <a:lnTo>
                    <a:pt x="1169" y="6"/>
                  </a:lnTo>
                  <a:lnTo>
                    <a:pt x="1189" y="2"/>
                  </a:lnTo>
                  <a:lnTo>
                    <a:pt x="1211" y="0"/>
                  </a:lnTo>
                  <a:lnTo>
                    <a:pt x="1233" y="0"/>
                  </a:lnTo>
                  <a:lnTo>
                    <a:pt x="1253" y="0"/>
                  </a:lnTo>
                  <a:lnTo>
                    <a:pt x="1275" y="2"/>
                  </a:lnTo>
                  <a:lnTo>
                    <a:pt x="1295" y="6"/>
                  </a:lnTo>
                  <a:lnTo>
                    <a:pt x="1317" y="10"/>
                  </a:lnTo>
                  <a:lnTo>
                    <a:pt x="1339" y="16"/>
                  </a:lnTo>
                  <a:lnTo>
                    <a:pt x="1359" y="24"/>
                  </a:lnTo>
                  <a:lnTo>
                    <a:pt x="1380" y="32"/>
                  </a:lnTo>
                  <a:lnTo>
                    <a:pt x="1400" y="42"/>
                  </a:lnTo>
                  <a:lnTo>
                    <a:pt x="1400" y="42"/>
                  </a:lnTo>
                  <a:lnTo>
                    <a:pt x="1432" y="54"/>
                  </a:lnTo>
                  <a:lnTo>
                    <a:pt x="1462" y="62"/>
                  </a:lnTo>
                  <a:lnTo>
                    <a:pt x="1494" y="68"/>
                  </a:lnTo>
                  <a:lnTo>
                    <a:pt x="1528" y="70"/>
                  </a:lnTo>
                  <a:lnTo>
                    <a:pt x="1528" y="70"/>
                  </a:lnTo>
                  <a:lnTo>
                    <a:pt x="1542" y="72"/>
                  </a:lnTo>
                  <a:lnTo>
                    <a:pt x="1552" y="78"/>
                  </a:lnTo>
                  <a:lnTo>
                    <a:pt x="1554" y="80"/>
                  </a:lnTo>
                  <a:lnTo>
                    <a:pt x="1556" y="86"/>
                  </a:lnTo>
                  <a:lnTo>
                    <a:pt x="1558" y="96"/>
                  </a:lnTo>
                  <a:lnTo>
                    <a:pt x="1558" y="96"/>
                  </a:lnTo>
                  <a:lnTo>
                    <a:pt x="1558" y="104"/>
                  </a:lnTo>
                  <a:lnTo>
                    <a:pt x="1556" y="108"/>
                  </a:lnTo>
                  <a:lnTo>
                    <a:pt x="1552" y="114"/>
                  </a:lnTo>
                  <a:lnTo>
                    <a:pt x="1548" y="116"/>
                  </a:lnTo>
                  <a:lnTo>
                    <a:pt x="1538" y="120"/>
                  </a:lnTo>
                  <a:lnTo>
                    <a:pt x="1526" y="122"/>
                  </a:lnTo>
                  <a:lnTo>
                    <a:pt x="1526" y="122"/>
                  </a:lnTo>
                  <a:lnTo>
                    <a:pt x="1486" y="118"/>
                  </a:lnTo>
                  <a:lnTo>
                    <a:pt x="1448" y="112"/>
                  </a:lnTo>
                  <a:lnTo>
                    <a:pt x="1412" y="102"/>
                  </a:lnTo>
                  <a:lnTo>
                    <a:pt x="1376" y="86"/>
                  </a:lnTo>
                  <a:lnTo>
                    <a:pt x="1376" y="86"/>
                  </a:lnTo>
                  <a:lnTo>
                    <a:pt x="1339" y="70"/>
                  </a:lnTo>
                  <a:lnTo>
                    <a:pt x="1303" y="60"/>
                  </a:lnTo>
                  <a:lnTo>
                    <a:pt x="1267" y="54"/>
                  </a:lnTo>
                  <a:lnTo>
                    <a:pt x="1231" y="52"/>
                  </a:lnTo>
                  <a:lnTo>
                    <a:pt x="1195" y="54"/>
                  </a:lnTo>
                  <a:lnTo>
                    <a:pt x="1159" y="60"/>
                  </a:lnTo>
                  <a:lnTo>
                    <a:pt x="1121" y="72"/>
                  </a:lnTo>
                  <a:lnTo>
                    <a:pt x="1085" y="86"/>
                  </a:lnTo>
                  <a:lnTo>
                    <a:pt x="1085" y="86"/>
                  </a:lnTo>
                  <a:lnTo>
                    <a:pt x="1047" y="102"/>
                  </a:lnTo>
                  <a:lnTo>
                    <a:pt x="1007" y="114"/>
                  </a:lnTo>
                  <a:lnTo>
                    <a:pt x="970" y="120"/>
                  </a:lnTo>
                  <a:lnTo>
                    <a:pt x="930" y="124"/>
                  </a:lnTo>
                  <a:lnTo>
                    <a:pt x="892" y="120"/>
                  </a:lnTo>
                  <a:lnTo>
                    <a:pt x="852" y="114"/>
                  </a:lnTo>
                  <a:lnTo>
                    <a:pt x="812" y="102"/>
                  </a:lnTo>
                  <a:lnTo>
                    <a:pt x="774" y="86"/>
                  </a:lnTo>
                  <a:lnTo>
                    <a:pt x="774" y="86"/>
                  </a:lnTo>
                  <a:lnTo>
                    <a:pt x="738" y="72"/>
                  </a:lnTo>
                  <a:lnTo>
                    <a:pt x="702" y="60"/>
                  </a:lnTo>
                  <a:lnTo>
                    <a:pt x="664" y="54"/>
                  </a:lnTo>
                  <a:lnTo>
                    <a:pt x="628" y="52"/>
                  </a:lnTo>
                  <a:lnTo>
                    <a:pt x="592" y="54"/>
                  </a:lnTo>
                  <a:lnTo>
                    <a:pt x="557" y="60"/>
                  </a:lnTo>
                  <a:lnTo>
                    <a:pt x="521" y="70"/>
                  </a:lnTo>
                  <a:lnTo>
                    <a:pt x="483" y="86"/>
                  </a:lnTo>
                  <a:lnTo>
                    <a:pt x="483" y="86"/>
                  </a:lnTo>
                  <a:lnTo>
                    <a:pt x="443" y="102"/>
                  </a:lnTo>
                  <a:lnTo>
                    <a:pt x="403" y="114"/>
                  </a:lnTo>
                  <a:lnTo>
                    <a:pt x="363" y="120"/>
                  </a:lnTo>
                  <a:lnTo>
                    <a:pt x="323" y="122"/>
                  </a:lnTo>
                  <a:lnTo>
                    <a:pt x="283" y="120"/>
                  </a:lnTo>
                  <a:lnTo>
                    <a:pt x="243" y="112"/>
                  </a:lnTo>
                  <a:lnTo>
                    <a:pt x="203" y="100"/>
                  </a:lnTo>
                  <a:lnTo>
                    <a:pt x="164" y="84"/>
                  </a:lnTo>
                  <a:lnTo>
                    <a:pt x="164" y="84"/>
                  </a:lnTo>
                  <a:lnTo>
                    <a:pt x="134" y="72"/>
                  </a:lnTo>
                  <a:lnTo>
                    <a:pt x="102" y="62"/>
                  </a:lnTo>
                  <a:lnTo>
                    <a:pt x="70" y="54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20" y="50"/>
                  </a:lnTo>
                  <a:lnTo>
                    <a:pt x="12" y="48"/>
                  </a:lnTo>
                  <a:lnTo>
                    <a:pt x="8" y="46"/>
                  </a:lnTo>
                  <a:lnTo>
                    <a:pt x="4" y="42"/>
                  </a:lnTo>
                  <a:lnTo>
                    <a:pt x="0" y="38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0"/>
                  </a:lnTo>
                  <a:lnTo>
                    <a:pt x="2" y="14"/>
                  </a:lnTo>
                  <a:lnTo>
                    <a:pt x="4" y="10"/>
                  </a:lnTo>
                  <a:lnTo>
                    <a:pt x="8" y="6"/>
                  </a:lnTo>
                  <a:lnTo>
                    <a:pt x="14" y="4"/>
                  </a:lnTo>
                  <a:lnTo>
                    <a:pt x="20" y="2"/>
                  </a:lnTo>
                  <a:lnTo>
                    <a:pt x="38" y="0"/>
                  </a:lnTo>
                  <a:lnTo>
                    <a:pt x="3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90">
              <a:extLst>
                <a:ext uri="{FF2B5EF4-FFF2-40B4-BE49-F238E27FC236}">
                  <a16:creationId xmlns:a16="http://schemas.microsoft.com/office/drawing/2014/main" id="{7470D670-1966-4391-89B3-F894193B9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1" y="2653"/>
              <a:ext cx="1558" cy="125"/>
            </a:xfrm>
            <a:custGeom>
              <a:avLst/>
              <a:gdLst>
                <a:gd name="T0" fmla="*/ 1478 w 1558"/>
                <a:gd name="T1" fmla="*/ 120 h 125"/>
                <a:gd name="T2" fmla="*/ 1380 w 1558"/>
                <a:gd name="T3" fmla="*/ 90 h 125"/>
                <a:gd name="T4" fmla="*/ 1307 w 1558"/>
                <a:gd name="T5" fmla="*/ 64 h 125"/>
                <a:gd name="T6" fmla="*/ 1195 w 1558"/>
                <a:gd name="T7" fmla="*/ 56 h 125"/>
                <a:gd name="T8" fmla="*/ 1083 w 1558"/>
                <a:gd name="T9" fmla="*/ 90 h 125"/>
                <a:gd name="T10" fmla="*/ 1007 w 1558"/>
                <a:gd name="T11" fmla="*/ 116 h 125"/>
                <a:gd name="T12" fmla="*/ 892 w 1558"/>
                <a:gd name="T13" fmla="*/ 123 h 125"/>
                <a:gd name="T14" fmla="*/ 778 w 1558"/>
                <a:gd name="T15" fmla="*/ 90 h 125"/>
                <a:gd name="T16" fmla="*/ 704 w 1558"/>
                <a:gd name="T17" fmla="*/ 64 h 125"/>
                <a:gd name="T18" fmla="*/ 590 w 1558"/>
                <a:gd name="T19" fmla="*/ 58 h 125"/>
                <a:gd name="T20" fmla="*/ 479 w 1558"/>
                <a:gd name="T21" fmla="*/ 90 h 125"/>
                <a:gd name="T22" fmla="*/ 403 w 1558"/>
                <a:gd name="T23" fmla="*/ 118 h 125"/>
                <a:gd name="T24" fmla="*/ 287 w 1558"/>
                <a:gd name="T25" fmla="*/ 123 h 125"/>
                <a:gd name="T26" fmla="*/ 174 w 1558"/>
                <a:gd name="T27" fmla="*/ 90 h 125"/>
                <a:gd name="T28" fmla="*/ 102 w 1558"/>
                <a:gd name="T29" fmla="*/ 64 h 125"/>
                <a:gd name="T30" fmla="*/ 48 w 1558"/>
                <a:gd name="T31" fmla="*/ 54 h 125"/>
                <a:gd name="T32" fmla="*/ 18 w 1558"/>
                <a:gd name="T33" fmla="*/ 54 h 125"/>
                <a:gd name="T34" fmla="*/ 2 w 1558"/>
                <a:gd name="T35" fmla="*/ 40 h 125"/>
                <a:gd name="T36" fmla="*/ 0 w 1558"/>
                <a:gd name="T37" fmla="*/ 28 h 125"/>
                <a:gd name="T38" fmla="*/ 4 w 1558"/>
                <a:gd name="T39" fmla="*/ 14 h 125"/>
                <a:gd name="T40" fmla="*/ 28 w 1558"/>
                <a:gd name="T41" fmla="*/ 4 h 125"/>
                <a:gd name="T42" fmla="*/ 104 w 1558"/>
                <a:gd name="T43" fmla="*/ 10 h 125"/>
                <a:gd name="T44" fmla="*/ 174 w 1558"/>
                <a:gd name="T45" fmla="*/ 34 h 125"/>
                <a:gd name="T46" fmla="*/ 249 w 1558"/>
                <a:gd name="T47" fmla="*/ 64 h 125"/>
                <a:gd name="T48" fmla="*/ 363 w 1558"/>
                <a:gd name="T49" fmla="*/ 70 h 125"/>
                <a:gd name="T50" fmla="*/ 477 w 1558"/>
                <a:gd name="T51" fmla="*/ 36 h 125"/>
                <a:gd name="T52" fmla="*/ 553 w 1558"/>
                <a:gd name="T53" fmla="*/ 10 h 125"/>
                <a:gd name="T54" fmla="*/ 666 w 1558"/>
                <a:gd name="T55" fmla="*/ 4 h 125"/>
                <a:gd name="T56" fmla="*/ 780 w 1558"/>
                <a:gd name="T57" fmla="*/ 36 h 125"/>
                <a:gd name="T58" fmla="*/ 840 w 1558"/>
                <a:gd name="T59" fmla="*/ 60 h 125"/>
                <a:gd name="T60" fmla="*/ 932 w 1558"/>
                <a:gd name="T61" fmla="*/ 72 h 125"/>
                <a:gd name="T62" fmla="*/ 1025 w 1558"/>
                <a:gd name="T63" fmla="*/ 58 h 125"/>
                <a:gd name="T64" fmla="*/ 1069 w 1558"/>
                <a:gd name="T65" fmla="*/ 40 h 125"/>
                <a:gd name="T66" fmla="*/ 1115 w 1558"/>
                <a:gd name="T67" fmla="*/ 22 h 125"/>
                <a:gd name="T68" fmla="*/ 1219 w 1558"/>
                <a:gd name="T69" fmla="*/ 2 h 125"/>
                <a:gd name="T70" fmla="*/ 1323 w 1558"/>
                <a:gd name="T71" fmla="*/ 14 h 125"/>
                <a:gd name="T72" fmla="*/ 1390 w 1558"/>
                <a:gd name="T73" fmla="*/ 38 h 125"/>
                <a:gd name="T74" fmla="*/ 1490 w 1558"/>
                <a:gd name="T75" fmla="*/ 70 h 125"/>
                <a:gd name="T76" fmla="*/ 1526 w 1558"/>
                <a:gd name="T77" fmla="*/ 72 h 125"/>
                <a:gd name="T78" fmla="*/ 1550 w 1558"/>
                <a:gd name="T79" fmla="*/ 80 h 125"/>
                <a:gd name="T80" fmla="*/ 1558 w 1558"/>
                <a:gd name="T81" fmla="*/ 94 h 125"/>
                <a:gd name="T82" fmla="*/ 1558 w 1558"/>
                <a:gd name="T83" fmla="*/ 106 h 125"/>
                <a:gd name="T84" fmla="*/ 1548 w 1558"/>
                <a:gd name="T85" fmla="*/ 120 h 125"/>
                <a:gd name="T86" fmla="*/ 1526 w 1558"/>
                <a:gd name="T87" fmla="*/ 12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58" h="125">
                  <a:moveTo>
                    <a:pt x="1512" y="123"/>
                  </a:moveTo>
                  <a:lnTo>
                    <a:pt x="1512" y="123"/>
                  </a:lnTo>
                  <a:lnTo>
                    <a:pt x="1478" y="120"/>
                  </a:lnTo>
                  <a:lnTo>
                    <a:pt x="1444" y="114"/>
                  </a:lnTo>
                  <a:lnTo>
                    <a:pt x="1412" y="104"/>
                  </a:lnTo>
                  <a:lnTo>
                    <a:pt x="1380" y="90"/>
                  </a:lnTo>
                  <a:lnTo>
                    <a:pt x="1380" y="90"/>
                  </a:lnTo>
                  <a:lnTo>
                    <a:pt x="1345" y="74"/>
                  </a:lnTo>
                  <a:lnTo>
                    <a:pt x="1307" y="64"/>
                  </a:lnTo>
                  <a:lnTo>
                    <a:pt x="1269" y="56"/>
                  </a:lnTo>
                  <a:lnTo>
                    <a:pt x="1233" y="54"/>
                  </a:lnTo>
                  <a:lnTo>
                    <a:pt x="1195" y="56"/>
                  </a:lnTo>
                  <a:lnTo>
                    <a:pt x="1157" y="64"/>
                  </a:lnTo>
                  <a:lnTo>
                    <a:pt x="1121" y="74"/>
                  </a:lnTo>
                  <a:lnTo>
                    <a:pt x="1083" y="90"/>
                  </a:lnTo>
                  <a:lnTo>
                    <a:pt x="1083" y="90"/>
                  </a:lnTo>
                  <a:lnTo>
                    <a:pt x="1045" y="106"/>
                  </a:lnTo>
                  <a:lnTo>
                    <a:pt x="1007" y="116"/>
                  </a:lnTo>
                  <a:lnTo>
                    <a:pt x="970" y="123"/>
                  </a:lnTo>
                  <a:lnTo>
                    <a:pt x="932" y="125"/>
                  </a:lnTo>
                  <a:lnTo>
                    <a:pt x="892" y="123"/>
                  </a:lnTo>
                  <a:lnTo>
                    <a:pt x="854" y="118"/>
                  </a:lnTo>
                  <a:lnTo>
                    <a:pt x="816" y="106"/>
                  </a:lnTo>
                  <a:lnTo>
                    <a:pt x="778" y="90"/>
                  </a:lnTo>
                  <a:lnTo>
                    <a:pt x="778" y="90"/>
                  </a:lnTo>
                  <a:lnTo>
                    <a:pt x="740" y="76"/>
                  </a:lnTo>
                  <a:lnTo>
                    <a:pt x="704" y="64"/>
                  </a:lnTo>
                  <a:lnTo>
                    <a:pt x="666" y="58"/>
                  </a:lnTo>
                  <a:lnTo>
                    <a:pt x="628" y="56"/>
                  </a:lnTo>
                  <a:lnTo>
                    <a:pt x="590" y="58"/>
                  </a:lnTo>
                  <a:lnTo>
                    <a:pt x="555" y="64"/>
                  </a:lnTo>
                  <a:lnTo>
                    <a:pt x="517" y="74"/>
                  </a:lnTo>
                  <a:lnTo>
                    <a:pt x="479" y="90"/>
                  </a:lnTo>
                  <a:lnTo>
                    <a:pt x="479" y="90"/>
                  </a:lnTo>
                  <a:lnTo>
                    <a:pt x="441" y="106"/>
                  </a:lnTo>
                  <a:lnTo>
                    <a:pt x="403" y="118"/>
                  </a:lnTo>
                  <a:lnTo>
                    <a:pt x="365" y="123"/>
                  </a:lnTo>
                  <a:lnTo>
                    <a:pt x="325" y="125"/>
                  </a:lnTo>
                  <a:lnTo>
                    <a:pt x="287" y="123"/>
                  </a:lnTo>
                  <a:lnTo>
                    <a:pt x="249" y="116"/>
                  </a:lnTo>
                  <a:lnTo>
                    <a:pt x="211" y="106"/>
                  </a:lnTo>
                  <a:lnTo>
                    <a:pt x="174" y="90"/>
                  </a:lnTo>
                  <a:lnTo>
                    <a:pt x="174" y="90"/>
                  </a:lnTo>
                  <a:lnTo>
                    <a:pt x="138" y="76"/>
                  </a:lnTo>
                  <a:lnTo>
                    <a:pt x="102" y="64"/>
                  </a:lnTo>
                  <a:lnTo>
                    <a:pt x="84" y="60"/>
                  </a:lnTo>
                  <a:lnTo>
                    <a:pt x="66" y="56"/>
                  </a:lnTo>
                  <a:lnTo>
                    <a:pt x="48" y="54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18" y="54"/>
                  </a:lnTo>
                  <a:lnTo>
                    <a:pt x="8" y="50"/>
                  </a:lnTo>
                  <a:lnTo>
                    <a:pt x="4" y="46"/>
                  </a:lnTo>
                  <a:lnTo>
                    <a:pt x="2" y="40"/>
                  </a:lnTo>
                  <a:lnTo>
                    <a:pt x="0" y="36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4" y="14"/>
                  </a:lnTo>
                  <a:lnTo>
                    <a:pt x="8" y="10"/>
                  </a:lnTo>
                  <a:lnTo>
                    <a:pt x="16" y="6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66" y="4"/>
                  </a:lnTo>
                  <a:lnTo>
                    <a:pt x="104" y="10"/>
                  </a:lnTo>
                  <a:lnTo>
                    <a:pt x="140" y="20"/>
                  </a:lnTo>
                  <a:lnTo>
                    <a:pt x="158" y="26"/>
                  </a:lnTo>
                  <a:lnTo>
                    <a:pt x="174" y="34"/>
                  </a:lnTo>
                  <a:lnTo>
                    <a:pt x="174" y="34"/>
                  </a:lnTo>
                  <a:lnTo>
                    <a:pt x="211" y="52"/>
                  </a:lnTo>
                  <a:lnTo>
                    <a:pt x="249" y="64"/>
                  </a:lnTo>
                  <a:lnTo>
                    <a:pt x="287" y="70"/>
                  </a:lnTo>
                  <a:lnTo>
                    <a:pt x="325" y="72"/>
                  </a:lnTo>
                  <a:lnTo>
                    <a:pt x="363" y="70"/>
                  </a:lnTo>
                  <a:lnTo>
                    <a:pt x="401" y="64"/>
                  </a:lnTo>
                  <a:lnTo>
                    <a:pt x="439" y="52"/>
                  </a:lnTo>
                  <a:lnTo>
                    <a:pt x="477" y="36"/>
                  </a:lnTo>
                  <a:lnTo>
                    <a:pt x="477" y="36"/>
                  </a:lnTo>
                  <a:lnTo>
                    <a:pt x="515" y="20"/>
                  </a:lnTo>
                  <a:lnTo>
                    <a:pt x="553" y="10"/>
                  </a:lnTo>
                  <a:lnTo>
                    <a:pt x="590" y="2"/>
                  </a:lnTo>
                  <a:lnTo>
                    <a:pt x="628" y="0"/>
                  </a:lnTo>
                  <a:lnTo>
                    <a:pt x="666" y="4"/>
                  </a:lnTo>
                  <a:lnTo>
                    <a:pt x="704" y="10"/>
                  </a:lnTo>
                  <a:lnTo>
                    <a:pt x="742" y="20"/>
                  </a:lnTo>
                  <a:lnTo>
                    <a:pt x="780" y="36"/>
                  </a:lnTo>
                  <a:lnTo>
                    <a:pt x="780" y="36"/>
                  </a:lnTo>
                  <a:lnTo>
                    <a:pt x="810" y="50"/>
                  </a:lnTo>
                  <a:lnTo>
                    <a:pt x="840" y="60"/>
                  </a:lnTo>
                  <a:lnTo>
                    <a:pt x="870" y="66"/>
                  </a:lnTo>
                  <a:lnTo>
                    <a:pt x="902" y="72"/>
                  </a:lnTo>
                  <a:lnTo>
                    <a:pt x="932" y="72"/>
                  </a:lnTo>
                  <a:lnTo>
                    <a:pt x="964" y="72"/>
                  </a:lnTo>
                  <a:lnTo>
                    <a:pt x="993" y="66"/>
                  </a:lnTo>
                  <a:lnTo>
                    <a:pt x="1025" y="58"/>
                  </a:lnTo>
                  <a:lnTo>
                    <a:pt x="1025" y="58"/>
                  </a:lnTo>
                  <a:lnTo>
                    <a:pt x="1047" y="50"/>
                  </a:lnTo>
                  <a:lnTo>
                    <a:pt x="1069" y="40"/>
                  </a:lnTo>
                  <a:lnTo>
                    <a:pt x="1093" y="30"/>
                  </a:lnTo>
                  <a:lnTo>
                    <a:pt x="1115" y="22"/>
                  </a:lnTo>
                  <a:lnTo>
                    <a:pt x="1115" y="22"/>
                  </a:lnTo>
                  <a:lnTo>
                    <a:pt x="1149" y="12"/>
                  </a:lnTo>
                  <a:lnTo>
                    <a:pt x="1185" y="6"/>
                  </a:lnTo>
                  <a:lnTo>
                    <a:pt x="1219" y="2"/>
                  </a:lnTo>
                  <a:lnTo>
                    <a:pt x="1255" y="4"/>
                  </a:lnTo>
                  <a:lnTo>
                    <a:pt x="1289" y="6"/>
                  </a:lnTo>
                  <a:lnTo>
                    <a:pt x="1323" y="14"/>
                  </a:lnTo>
                  <a:lnTo>
                    <a:pt x="1357" y="24"/>
                  </a:lnTo>
                  <a:lnTo>
                    <a:pt x="1390" y="38"/>
                  </a:lnTo>
                  <a:lnTo>
                    <a:pt x="1390" y="38"/>
                  </a:lnTo>
                  <a:lnTo>
                    <a:pt x="1422" y="52"/>
                  </a:lnTo>
                  <a:lnTo>
                    <a:pt x="1456" y="64"/>
                  </a:lnTo>
                  <a:lnTo>
                    <a:pt x="1490" y="70"/>
                  </a:lnTo>
                  <a:lnTo>
                    <a:pt x="1508" y="72"/>
                  </a:lnTo>
                  <a:lnTo>
                    <a:pt x="1526" y="72"/>
                  </a:lnTo>
                  <a:lnTo>
                    <a:pt x="1526" y="72"/>
                  </a:lnTo>
                  <a:lnTo>
                    <a:pt x="1540" y="74"/>
                  </a:lnTo>
                  <a:lnTo>
                    <a:pt x="1546" y="76"/>
                  </a:lnTo>
                  <a:lnTo>
                    <a:pt x="1550" y="80"/>
                  </a:lnTo>
                  <a:lnTo>
                    <a:pt x="1554" y="82"/>
                  </a:lnTo>
                  <a:lnTo>
                    <a:pt x="1556" y="88"/>
                  </a:lnTo>
                  <a:lnTo>
                    <a:pt x="1558" y="94"/>
                  </a:lnTo>
                  <a:lnTo>
                    <a:pt x="1558" y="100"/>
                  </a:lnTo>
                  <a:lnTo>
                    <a:pt x="1558" y="100"/>
                  </a:lnTo>
                  <a:lnTo>
                    <a:pt x="1558" y="106"/>
                  </a:lnTo>
                  <a:lnTo>
                    <a:pt x="1554" y="112"/>
                  </a:lnTo>
                  <a:lnTo>
                    <a:pt x="1552" y="116"/>
                  </a:lnTo>
                  <a:lnTo>
                    <a:pt x="1548" y="120"/>
                  </a:lnTo>
                  <a:lnTo>
                    <a:pt x="1538" y="122"/>
                  </a:lnTo>
                  <a:lnTo>
                    <a:pt x="1526" y="123"/>
                  </a:lnTo>
                  <a:lnTo>
                    <a:pt x="1526" y="123"/>
                  </a:lnTo>
                  <a:lnTo>
                    <a:pt x="1512" y="123"/>
                  </a:lnTo>
                  <a:lnTo>
                    <a:pt x="1512" y="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1">
              <a:extLst>
                <a:ext uri="{FF2B5EF4-FFF2-40B4-BE49-F238E27FC236}">
                  <a16:creationId xmlns:a16="http://schemas.microsoft.com/office/drawing/2014/main" id="{3CE7EA29-AA1A-47FA-9A7A-6D5B0DC71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9" y="2120"/>
              <a:ext cx="56" cy="56"/>
            </a:xfrm>
            <a:custGeom>
              <a:avLst/>
              <a:gdLst>
                <a:gd name="T0" fmla="*/ 28 w 56"/>
                <a:gd name="T1" fmla="*/ 56 h 56"/>
                <a:gd name="T2" fmla="*/ 28 w 56"/>
                <a:gd name="T3" fmla="*/ 56 h 56"/>
                <a:gd name="T4" fmla="*/ 16 w 56"/>
                <a:gd name="T5" fmla="*/ 54 h 56"/>
                <a:gd name="T6" fmla="*/ 8 w 56"/>
                <a:gd name="T7" fmla="*/ 48 h 56"/>
                <a:gd name="T8" fmla="*/ 2 w 56"/>
                <a:gd name="T9" fmla="*/ 40 h 56"/>
                <a:gd name="T10" fmla="*/ 0 w 56"/>
                <a:gd name="T11" fmla="*/ 28 h 56"/>
                <a:gd name="T12" fmla="*/ 0 w 56"/>
                <a:gd name="T13" fmla="*/ 28 h 56"/>
                <a:gd name="T14" fmla="*/ 0 w 56"/>
                <a:gd name="T15" fmla="*/ 22 h 56"/>
                <a:gd name="T16" fmla="*/ 2 w 56"/>
                <a:gd name="T17" fmla="*/ 18 h 56"/>
                <a:gd name="T18" fmla="*/ 8 w 56"/>
                <a:gd name="T19" fmla="*/ 8 h 56"/>
                <a:gd name="T20" fmla="*/ 18 w 56"/>
                <a:gd name="T21" fmla="*/ 2 h 56"/>
                <a:gd name="T22" fmla="*/ 22 w 56"/>
                <a:gd name="T23" fmla="*/ 0 h 56"/>
                <a:gd name="T24" fmla="*/ 28 w 56"/>
                <a:gd name="T25" fmla="*/ 0 h 56"/>
                <a:gd name="T26" fmla="*/ 28 w 56"/>
                <a:gd name="T27" fmla="*/ 0 h 56"/>
                <a:gd name="T28" fmla="*/ 40 w 56"/>
                <a:gd name="T29" fmla="*/ 2 h 56"/>
                <a:gd name="T30" fmla="*/ 48 w 56"/>
                <a:gd name="T31" fmla="*/ 8 h 56"/>
                <a:gd name="T32" fmla="*/ 54 w 56"/>
                <a:gd name="T33" fmla="*/ 18 h 56"/>
                <a:gd name="T34" fmla="*/ 56 w 56"/>
                <a:gd name="T35" fmla="*/ 28 h 56"/>
                <a:gd name="T36" fmla="*/ 56 w 56"/>
                <a:gd name="T37" fmla="*/ 28 h 56"/>
                <a:gd name="T38" fmla="*/ 54 w 56"/>
                <a:gd name="T39" fmla="*/ 40 h 56"/>
                <a:gd name="T40" fmla="*/ 48 w 56"/>
                <a:gd name="T41" fmla="*/ 48 h 56"/>
                <a:gd name="T42" fmla="*/ 40 w 56"/>
                <a:gd name="T43" fmla="*/ 54 h 56"/>
                <a:gd name="T44" fmla="*/ 28 w 56"/>
                <a:gd name="T45" fmla="*/ 56 h 56"/>
                <a:gd name="T46" fmla="*/ 28 w 56"/>
                <a:gd name="T4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6" h="56">
                  <a:moveTo>
                    <a:pt x="28" y="56"/>
                  </a:moveTo>
                  <a:lnTo>
                    <a:pt x="28" y="56"/>
                  </a:lnTo>
                  <a:lnTo>
                    <a:pt x="16" y="54"/>
                  </a:lnTo>
                  <a:lnTo>
                    <a:pt x="8" y="48"/>
                  </a:lnTo>
                  <a:lnTo>
                    <a:pt x="2" y="40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8" y="8"/>
                  </a:lnTo>
                  <a:lnTo>
                    <a:pt x="18" y="2"/>
                  </a:lnTo>
                  <a:lnTo>
                    <a:pt x="22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40" y="2"/>
                  </a:lnTo>
                  <a:lnTo>
                    <a:pt x="48" y="8"/>
                  </a:lnTo>
                  <a:lnTo>
                    <a:pt x="54" y="18"/>
                  </a:lnTo>
                  <a:lnTo>
                    <a:pt x="56" y="28"/>
                  </a:lnTo>
                  <a:lnTo>
                    <a:pt x="56" y="28"/>
                  </a:lnTo>
                  <a:lnTo>
                    <a:pt x="54" y="40"/>
                  </a:lnTo>
                  <a:lnTo>
                    <a:pt x="48" y="48"/>
                  </a:lnTo>
                  <a:lnTo>
                    <a:pt x="40" y="54"/>
                  </a:lnTo>
                  <a:lnTo>
                    <a:pt x="28" y="56"/>
                  </a:lnTo>
                  <a:lnTo>
                    <a:pt x="28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92">
              <a:extLst>
                <a:ext uri="{FF2B5EF4-FFF2-40B4-BE49-F238E27FC236}">
                  <a16:creationId xmlns:a16="http://schemas.microsoft.com/office/drawing/2014/main" id="{9BE4F19F-F156-4878-9D3C-9009FFAB8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6" y="2120"/>
              <a:ext cx="57" cy="56"/>
            </a:xfrm>
            <a:custGeom>
              <a:avLst/>
              <a:gdLst>
                <a:gd name="T0" fmla="*/ 27 w 57"/>
                <a:gd name="T1" fmla="*/ 0 h 56"/>
                <a:gd name="T2" fmla="*/ 27 w 57"/>
                <a:gd name="T3" fmla="*/ 0 h 56"/>
                <a:gd name="T4" fmla="*/ 39 w 57"/>
                <a:gd name="T5" fmla="*/ 2 h 56"/>
                <a:gd name="T6" fmla="*/ 47 w 57"/>
                <a:gd name="T7" fmla="*/ 6 h 56"/>
                <a:gd name="T8" fmla="*/ 55 w 57"/>
                <a:gd name="T9" fmla="*/ 16 h 56"/>
                <a:gd name="T10" fmla="*/ 57 w 57"/>
                <a:gd name="T11" fmla="*/ 26 h 56"/>
                <a:gd name="T12" fmla="*/ 57 w 57"/>
                <a:gd name="T13" fmla="*/ 26 h 56"/>
                <a:gd name="T14" fmla="*/ 55 w 57"/>
                <a:gd name="T15" fmla="*/ 38 h 56"/>
                <a:gd name="T16" fmla="*/ 51 w 57"/>
                <a:gd name="T17" fmla="*/ 46 h 56"/>
                <a:gd name="T18" fmla="*/ 41 w 57"/>
                <a:gd name="T19" fmla="*/ 52 h 56"/>
                <a:gd name="T20" fmla="*/ 31 w 57"/>
                <a:gd name="T21" fmla="*/ 56 h 56"/>
                <a:gd name="T22" fmla="*/ 31 w 57"/>
                <a:gd name="T23" fmla="*/ 56 h 56"/>
                <a:gd name="T24" fmla="*/ 25 w 57"/>
                <a:gd name="T25" fmla="*/ 56 h 56"/>
                <a:gd name="T26" fmla="*/ 19 w 57"/>
                <a:gd name="T27" fmla="*/ 54 h 56"/>
                <a:gd name="T28" fmla="*/ 9 w 57"/>
                <a:gd name="T29" fmla="*/ 48 h 56"/>
                <a:gd name="T30" fmla="*/ 4 w 57"/>
                <a:gd name="T31" fmla="*/ 40 h 56"/>
                <a:gd name="T32" fmla="*/ 2 w 57"/>
                <a:gd name="T33" fmla="*/ 34 h 56"/>
                <a:gd name="T34" fmla="*/ 0 w 57"/>
                <a:gd name="T35" fmla="*/ 28 h 56"/>
                <a:gd name="T36" fmla="*/ 0 w 57"/>
                <a:gd name="T37" fmla="*/ 28 h 56"/>
                <a:gd name="T38" fmla="*/ 2 w 57"/>
                <a:gd name="T39" fmla="*/ 18 h 56"/>
                <a:gd name="T40" fmla="*/ 8 w 57"/>
                <a:gd name="T41" fmla="*/ 8 h 56"/>
                <a:gd name="T42" fmla="*/ 17 w 57"/>
                <a:gd name="T43" fmla="*/ 2 h 56"/>
                <a:gd name="T44" fmla="*/ 27 w 57"/>
                <a:gd name="T45" fmla="*/ 0 h 56"/>
                <a:gd name="T46" fmla="*/ 27 w 57"/>
                <a:gd name="T4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7" h="56">
                  <a:moveTo>
                    <a:pt x="27" y="0"/>
                  </a:moveTo>
                  <a:lnTo>
                    <a:pt x="27" y="0"/>
                  </a:lnTo>
                  <a:lnTo>
                    <a:pt x="39" y="2"/>
                  </a:lnTo>
                  <a:lnTo>
                    <a:pt x="47" y="6"/>
                  </a:lnTo>
                  <a:lnTo>
                    <a:pt x="55" y="16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5" y="38"/>
                  </a:lnTo>
                  <a:lnTo>
                    <a:pt x="51" y="46"/>
                  </a:lnTo>
                  <a:lnTo>
                    <a:pt x="41" y="52"/>
                  </a:lnTo>
                  <a:lnTo>
                    <a:pt x="31" y="56"/>
                  </a:lnTo>
                  <a:lnTo>
                    <a:pt x="31" y="56"/>
                  </a:lnTo>
                  <a:lnTo>
                    <a:pt x="25" y="56"/>
                  </a:lnTo>
                  <a:lnTo>
                    <a:pt x="19" y="54"/>
                  </a:lnTo>
                  <a:lnTo>
                    <a:pt x="9" y="48"/>
                  </a:lnTo>
                  <a:lnTo>
                    <a:pt x="4" y="40"/>
                  </a:lnTo>
                  <a:lnTo>
                    <a:pt x="2" y="34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2" y="18"/>
                  </a:lnTo>
                  <a:lnTo>
                    <a:pt x="8" y="8"/>
                  </a:lnTo>
                  <a:lnTo>
                    <a:pt x="17" y="2"/>
                  </a:lnTo>
                  <a:lnTo>
                    <a:pt x="27" y="0"/>
                  </a:lnTo>
                  <a:lnTo>
                    <a:pt x="2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93">
              <a:extLst>
                <a:ext uri="{FF2B5EF4-FFF2-40B4-BE49-F238E27FC236}">
                  <a16:creationId xmlns:a16="http://schemas.microsoft.com/office/drawing/2014/main" id="{4D120A5A-997E-46D3-87D5-A31246810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" y="2120"/>
              <a:ext cx="58" cy="56"/>
            </a:xfrm>
            <a:custGeom>
              <a:avLst/>
              <a:gdLst>
                <a:gd name="T0" fmla="*/ 58 w 58"/>
                <a:gd name="T1" fmla="*/ 28 h 56"/>
                <a:gd name="T2" fmla="*/ 58 w 58"/>
                <a:gd name="T3" fmla="*/ 28 h 56"/>
                <a:gd name="T4" fmla="*/ 56 w 58"/>
                <a:gd name="T5" fmla="*/ 38 h 56"/>
                <a:gd name="T6" fmla="*/ 50 w 58"/>
                <a:gd name="T7" fmla="*/ 48 h 56"/>
                <a:gd name="T8" fmla="*/ 42 w 58"/>
                <a:gd name="T9" fmla="*/ 54 h 56"/>
                <a:gd name="T10" fmla="*/ 30 w 58"/>
                <a:gd name="T11" fmla="*/ 56 h 56"/>
                <a:gd name="T12" fmla="*/ 30 w 58"/>
                <a:gd name="T13" fmla="*/ 56 h 56"/>
                <a:gd name="T14" fmla="*/ 18 w 58"/>
                <a:gd name="T15" fmla="*/ 54 h 56"/>
                <a:gd name="T16" fmla="*/ 10 w 58"/>
                <a:gd name="T17" fmla="*/ 48 h 56"/>
                <a:gd name="T18" fmla="*/ 2 w 58"/>
                <a:gd name="T19" fmla="*/ 40 h 56"/>
                <a:gd name="T20" fmla="*/ 0 w 58"/>
                <a:gd name="T21" fmla="*/ 30 h 56"/>
                <a:gd name="T22" fmla="*/ 0 w 58"/>
                <a:gd name="T23" fmla="*/ 30 h 56"/>
                <a:gd name="T24" fmla="*/ 0 w 58"/>
                <a:gd name="T25" fmla="*/ 24 h 56"/>
                <a:gd name="T26" fmla="*/ 2 w 58"/>
                <a:gd name="T27" fmla="*/ 18 h 56"/>
                <a:gd name="T28" fmla="*/ 8 w 58"/>
                <a:gd name="T29" fmla="*/ 8 h 56"/>
                <a:gd name="T30" fmla="*/ 18 w 58"/>
                <a:gd name="T31" fmla="*/ 2 h 56"/>
                <a:gd name="T32" fmla="*/ 22 w 58"/>
                <a:gd name="T33" fmla="*/ 0 h 56"/>
                <a:gd name="T34" fmla="*/ 28 w 58"/>
                <a:gd name="T35" fmla="*/ 0 h 56"/>
                <a:gd name="T36" fmla="*/ 28 w 58"/>
                <a:gd name="T37" fmla="*/ 0 h 56"/>
                <a:gd name="T38" fmla="*/ 40 w 58"/>
                <a:gd name="T39" fmla="*/ 2 h 56"/>
                <a:gd name="T40" fmla="*/ 48 w 58"/>
                <a:gd name="T41" fmla="*/ 8 h 56"/>
                <a:gd name="T42" fmla="*/ 54 w 58"/>
                <a:gd name="T43" fmla="*/ 16 h 56"/>
                <a:gd name="T44" fmla="*/ 58 w 58"/>
                <a:gd name="T45" fmla="*/ 28 h 56"/>
                <a:gd name="T46" fmla="*/ 58 w 58"/>
                <a:gd name="T47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8" h="56">
                  <a:moveTo>
                    <a:pt x="58" y="28"/>
                  </a:moveTo>
                  <a:lnTo>
                    <a:pt x="58" y="28"/>
                  </a:lnTo>
                  <a:lnTo>
                    <a:pt x="56" y="38"/>
                  </a:lnTo>
                  <a:lnTo>
                    <a:pt x="50" y="48"/>
                  </a:lnTo>
                  <a:lnTo>
                    <a:pt x="42" y="54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18" y="54"/>
                  </a:lnTo>
                  <a:lnTo>
                    <a:pt x="10" y="48"/>
                  </a:lnTo>
                  <a:lnTo>
                    <a:pt x="2" y="4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8" y="8"/>
                  </a:lnTo>
                  <a:lnTo>
                    <a:pt x="18" y="2"/>
                  </a:lnTo>
                  <a:lnTo>
                    <a:pt x="22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40" y="2"/>
                  </a:lnTo>
                  <a:lnTo>
                    <a:pt x="48" y="8"/>
                  </a:lnTo>
                  <a:lnTo>
                    <a:pt x="54" y="16"/>
                  </a:lnTo>
                  <a:lnTo>
                    <a:pt x="58" y="28"/>
                  </a:lnTo>
                  <a:lnTo>
                    <a:pt x="58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94">
              <a:extLst>
                <a:ext uri="{FF2B5EF4-FFF2-40B4-BE49-F238E27FC236}">
                  <a16:creationId xmlns:a16="http://schemas.microsoft.com/office/drawing/2014/main" id="{D33FFB8D-CFD0-451A-A752-3C3B22631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1" y="2180"/>
              <a:ext cx="57" cy="58"/>
            </a:xfrm>
            <a:custGeom>
              <a:avLst/>
              <a:gdLst>
                <a:gd name="T0" fmla="*/ 57 w 57"/>
                <a:gd name="T1" fmla="*/ 28 h 58"/>
                <a:gd name="T2" fmla="*/ 57 w 57"/>
                <a:gd name="T3" fmla="*/ 28 h 58"/>
                <a:gd name="T4" fmla="*/ 55 w 57"/>
                <a:gd name="T5" fmla="*/ 38 h 58"/>
                <a:gd name="T6" fmla="*/ 50 w 57"/>
                <a:gd name="T7" fmla="*/ 48 h 58"/>
                <a:gd name="T8" fmla="*/ 40 w 57"/>
                <a:gd name="T9" fmla="*/ 54 h 58"/>
                <a:gd name="T10" fmla="*/ 30 w 57"/>
                <a:gd name="T11" fmla="*/ 58 h 58"/>
                <a:gd name="T12" fmla="*/ 30 w 57"/>
                <a:gd name="T13" fmla="*/ 58 h 58"/>
                <a:gd name="T14" fmla="*/ 24 w 57"/>
                <a:gd name="T15" fmla="*/ 58 h 58"/>
                <a:gd name="T16" fmla="*/ 18 w 57"/>
                <a:gd name="T17" fmla="*/ 56 h 58"/>
                <a:gd name="T18" fmla="*/ 10 w 57"/>
                <a:gd name="T19" fmla="*/ 50 h 58"/>
                <a:gd name="T20" fmla="*/ 2 w 57"/>
                <a:gd name="T21" fmla="*/ 40 h 58"/>
                <a:gd name="T22" fmla="*/ 2 w 57"/>
                <a:gd name="T23" fmla="*/ 34 h 58"/>
                <a:gd name="T24" fmla="*/ 0 w 57"/>
                <a:gd name="T25" fmla="*/ 28 h 58"/>
                <a:gd name="T26" fmla="*/ 0 w 57"/>
                <a:gd name="T27" fmla="*/ 28 h 58"/>
                <a:gd name="T28" fmla="*/ 2 w 57"/>
                <a:gd name="T29" fmla="*/ 16 h 58"/>
                <a:gd name="T30" fmla="*/ 8 w 57"/>
                <a:gd name="T31" fmla="*/ 8 h 58"/>
                <a:gd name="T32" fmla="*/ 18 w 57"/>
                <a:gd name="T33" fmla="*/ 2 h 58"/>
                <a:gd name="T34" fmla="*/ 28 w 57"/>
                <a:gd name="T35" fmla="*/ 0 h 58"/>
                <a:gd name="T36" fmla="*/ 28 w 57"/>
                <a:gd name="T37" fmla="*/ 0 h 58"/>
                <a:gd name="T38" fmla="*/ 40 w 57"/>
                <a:gd name="T39" fmla="*/ 2 h 58"/>
                <a:gd name="T40" fmla="*/ 48 w 57"/>
                <a:gd name="T41" fmla="*/ 8 h 58"/>
                <a:gd name="T42" fmla="*/ 54 w 57"/>
                <a:gd name="T43" fmla="*/ 16 h 58"/>
                <a:gd name="T44" fmla="*/ 57 w 57"/>
                <a:gd name="T45" fmla="*/ 28 h 58"/>
                <a:gd name="T46" fmla="*/ 57 w 57"/>
                <a:gd name="T47" fmla="*/ 2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7" h="58">
                  <a:moveTo>
                    <a:pt x="57" y="28"/>
                  </a:moveTo>
                  <a:lnTo>
                    <a:pt x="57" y="28"/>
                  </a:lnTo>
                  <a:lnTo>
                    <a:pt x="55" y="38"/>
                  </a:lnTo>
                  <a:lnTo>
                    <a:pt x="50" y="48"/>
                  </a:lnTo>
                  <a:lnTo>
                    <a:pt x="40" y="54"/>
                  </a:lnTo>
                  <a:lnTo>
                    <a:pt x="30" y="58"/>
                  </a:lnTo>
                  <a:lnTo>
                    <a:pt x="30" y="58"/>
                  </a:lnTo>
                  <a:lnTo>
                    <a:pt x="24" y="58"/>
                  </a:lnTo>
                  <a:lnTo>
                    <a:pt x="18" y="56"/>
                  </a:lnTo>
                  <a:lnTo>
                    <a:pt x="10" y="50"/>
                  </a:lnTo>
                  <a:lnTo>
                    <a:pt x="2" y="40"/>
                  </a:lnTo>
                  <a:lnTo>
                    <a:pt x="2" y="34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2" y="16"/>
                  </a:lnTo>
                  <a:lnTo>
                    <a:pt x="8" y="8"/>
                  </a:lnTo>
                  <a:lnTo>
                    <a:pt x="18" y="2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40" y="2"/>
                  </a:lnTo>
                  <a:lnTo>
                    <a:pt x="48" y="8"/>
                  </a:lnTo>
                  <a:lnTo>
                    <a:pt x="54" y="16"/>
                  </a:lnTo>
                  <a:lnTo>
                    <a:pt x="57" y="28"/>
                  </a:lnTo>
                  <a:lnTo>
                    <a:pt x="57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95">
              <a:extLst>
                <a:ext uri="{FF2B5EF4-FFF2-40B4-BE49-F238E27FC236}">
                  <a16:creationId xmlns:a16="http://schemas.microsoft.com/office/drawing/2014/main" id="{685B919B-5B9E-47D6-BBAC-C2B13B1A62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6" y="2254"/>
              <a:ext cx="57" cy="56"/>
            </a:xfrm>
            <a:custGeom>
              <a:avLst/>
              <a:gdLst>
                <a:gd name="T0" fmla="*/ 29 w 57"/>
                <a:gd name="T1" fmla="*/ 56 h 56"/>
                <a:gd name="T2" fmla="*/ 29 w 57"/>
                <a:gd name="T3" fmla="*/ 56 h 56"/>
                <a:gd name="T4" fmla="*/ 19 w 57"/>
                <a:gd name="T5" fmla="*/ 54 h 56"/>
                <a:gd name="T6" fmla="*/ 9 w 57"/>
                <a:gd name="T7" fmla="*/ 48 h 56"/>
                <a:gd name="T8" fmla="*/ 4 w 57"/>
                <a:gd name="T9" fmla="*/ 40 h 56"/>
                <a:gd name="T10" fmla="*/ 0 w 57"/>
                <a:gd name="T11" fmla="*/ 30 h 56"/>
                <a:gd name="T12" fmla="*/ 0 w 57"/>
                <a:gd name="T13" fmla="*/ 30 h 56"/>
                <a:gd name="T14" fmla="*/ 0 w 57"/>
                <a:gd name="T15" fmla="*/ 24 h 56"/>
                <a:gd name="T16" fmla="*/ 2 w 57"/>
                <a:gd name="T17" fmla="*/ 18 h 56"/>
                <a:gd name="T18" fmla="*/ 8 w 57"/>
                <a:gd name="T19" fmla="*/ 8 h 56"/>
                <a:gd name="T20" fmla="*/ 17 w 57"/>
                <a:gd name="T21" fmla="*/ 2 h 56"/>
                <a:gd name="T22" fmla="*/ 23 w 57"/>
                <a:gd name="T23" fmla="*/ 0 h 56"/>
                <a:gd name="T24" fmla="*/ 29 w 57"/>
                <a:gd name="T25" fmla="*/ 0 h 56"/>
                <a:gd name="T26" fmla="*/ 29 w 57"/>
                <a:gd name="T27" fmla="*/ 0 h 56"/>
                <a:gd name="T28" fmla="*/ 39 w 57"/>
                <a:gd name="T29" fmla="*/ 2 h 56"/>
                <a:gd name="T30" fmla="*/ 49 w 57"/>
                <a:gd name="T31" fmla="*/ 8 h 56"/>
                <a:gd name="T32" fmla="*/ 55 w 57"/>
                <a:gd name="T33" fmla="*/ 16 h 56"/>
                <a:gd name="T34" fmla="*/ 57 w 57"/>
                <a:gd name="T35" fmla="*/ 28 h 56"/>
                <a:gd name="T36" fmla="*/ 57 w 57"/>
                <a:gd name="T37" fmla="*/ 28 h 56"/>
                <a:gd name="T38" fmla="*/ 55 w 57"/>
                <a:gd name="T39" fmla="*/ 38 h 56"/>
                <a:gd name="T40" fmla="*/ 49 w 57"/>
                <a:gd name="T41" fmla="*/ 48 h 56"/>
                <a:gd name="T42" fmla="*/ 41 w 57"/>
                <a:gd name="T43" fmla="*/ 54 h 56"/>
                <a:gd name="T44" fmla="*/ 29 w 57"/>
                <a:gd name="T45" fmla="*/ 56 h 56"/>
                <a:gd name="T46" fmla="*/ 29 w 57"/>
                <a:gd name="T4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7" h="56">
                  <a:moveTo>
                    <a:pt x="29" y="56"/>
                  </a:moveTo>
                  <a:lnTo>
                    <a:pt x="29" y="56"/>
                  </a:lnTo>
                  <a:lnTo>
                    <a:pt x="19" y="54"/>
                  </a:lnTo>
                  <a:lnTo>
                    <a:pt x="9" y="48"/>
                  </a:lnTo>
                  <a:lnTo>
                    <a:pt x="4" y="4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8" y="8"/>
                  </a:lnTo>
                  <a:lnTo>
                    <a:pt x="17" y="2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9" y="2"/>
                  </a:lnTo>
                  <a:lnTo>
                    <a:pt x="49" y="8"/>
                  </a:lnTo>
                  <a:lnTo>
                    <a:pt x="55" y="16"/>
                  </a:lnTo>
                  <a:lnTo>
                    <a:pt x="57" y="28"/>
                  </a:lnTo>
                  <a:lnTo>
                    <a:pt x="57" y="28"/>
                  </a:lnTo>
                  <a:lnTo>
                    <a:pt x="55" y="38"/>
                  </a:lnTo>
                  <a:lnTo>
                    <a:pt x="49" y="48"/>
                  </a:lnTo>
                  <a:lnTo>
                    <a:pt x="41" y="54"/>
                  </a:lnTo>
                  <a:lnTo>
                    <a:pt x="29" y="56"/>
                  </a:lnTo>
                  <a:lnTo>
                    <a:pt x="29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96">
              <a:extLst>
                <a:ext uri="{FF2B5EF4-FFF2-40B4-BE49-F238E27FC236}">
                  <a16:creationId xmlns:a16="http://schemas.microsoft.com/office/drawing/2014/main" id="{FB4B3C4B-062B-4F0A-9DCD-C8D5002BD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9" y="2254"/>
              <a:ext cx="56" cy="56"/>
            </a:xfrm>
            <a:custGeom>
              <a:avLst/>
              <a:gdLst>
                <a:gd name="T0" fmla="*/ 56 w 56"/>
                <a:gd name="T1" fmla="*/ 28 h 56"/>
                <a:gd name="T2" fmla="*/ 56 w 56"/>
                <a:gd name="T3" fmla="*/ 28 h 56"/>
                <a:gd name="T4" fmla="*/ 54 w 56"/>
                <a:gd name="T5" fmla="*/ 38 h 56"/>
                <a:gd name="T6" fmla="*/ 48 w 56"/>
                <a:gd name="T7" fmla="*/ 48 h 56"/>
                <a:gd name="T8" fmla="*/ 40 w 56"/>
                <a:gd name="T9" fmla="*/ 54 h 56"/>
                <a:gd name="T10" fmla="*/ 28 w 56"/>
                <a:gd name="T11" fmla="*/ 56 h 56"/>
                <a:gd name="T12" fmla="*/ 28 w 56"/>
                <a:gd name="T13" fmla="*/ 56 h 56"/>
                <a:gd name="T14" fmla="*/ 24 w 56"/>
                <a:gd name="T15" fmla="*/ 56 h 56"/>
                <a:gd name="T16" fmla="*/ 18 w 56"/>
                <a:gd name="T17" fmla="*/ 54 h 56"/>
                <a:gd name="T18" fmla="*/ 8 w 56"/>
                <a:gd name="T19" fmla="*/ 48 h 56"/>
                <a:gd name="T20" fmla="*/ 2 w 56"/>
                <a:gd name="T21" fmla="*/ 38 h 56"/>
                <a:gd name="T22" fmla="*/ 0 w 56"/>
                <a:gd name="T23" fmla="*/ 34 h 56"/>
                <a:gd name="T24" fmla="*/ 0 w 56"/>
                <a:gd name="T25" fmla="*/ 28 h 56"/>
                <a:gd name="T26" fmla="*/ 0 w 56"/>
                <a:gd name="T27" fmla="*/ 28 h 56"/>
                <a:gd name="T28" fmla="*/ 2 w 56"/>
                <a:gd name="T29" fmla="*/ 16 h 56"/>
                <a:gd name="T30" fmla="*/ 8 w 56"/>
                <a:gd name="T31" fmla="*/ 8 h 56"/>
                <a:gd name="T32" fmla="*/ 16 w 56"/>
                <a:gd name="T33" fmla="*/ 2 h 56"/>
                <a:gd name="T34" fmla="*/ 28 w 56"/>
                <a:gd name="T35" fmla="*/ 0 h 56"/>
                <a:gd name="T36" fmla="*/ 28 w 56"/>
                <a:gd name="T37" fmla="*/ 0 h 56"/>
                <a:gd name="T38" fmla="*/ 40 w 56"/>
                <a:gd name="T39" fmla="*/ 2 h 56"/>
                <a:gd name="T40" fmla="*/ 48 w 56"/>
                <a:gd name="T41" fmla="*/ 8 h 56"/>
                <a:gd name="T42" fmla="*/ 54 w 56"/>
                <a:gd name="T43" fmla="*/ 16 h 56"/>
                <a:gd name="T44" fmla="*/ 56 w 56"/>
                <a:gd name="T45" fmla="*/ 28 h 56"/>
                <a:gd name="T46" fmla="*/ 56 w 56"/>
                <a:gd name="T47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6" h="56">
                  <a:moveTo>
                    <a:pt x="56" y="28"/>
                  </a:moveTo>
                  <a:lnTo>
                    <a:pt x="56" y="28"/>
                  </a:lnTo>
                  <a:lnTo>
                    <a:pt x="54" y="38"/>
                  </a:lnTo>
                  <a:lnTo>
                    <a:pt x="48" y="48"/>
                  </a:lnTo>
                  <a:lnTo>
                    <a:pt x="40" y="54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4" y="56"/>
                  </a:lnTo>
                  <a:lnTo>
                    <a:pt x="18" y="54"/>
                  </a:lnTo>
                  <a:lnTo>
                    <a:pt x="8" y="48"/>
                  </a:lnTo>
                  <a:lnTo>
                    <a:pt x="2" y="38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2" y="16"/>
                  </a:lnTo>
                  <a:lnTo>
                    <a:pt x="8" y="8"/>
                  </a:lnTo>
                  <a:lnTo>
                    <a:pt x="16" y="2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40" y="2"/>
                  </a:lnTo>
                  <a:lnTo>
                    <a:pt x="48" y="8"/>
                  </a:lnTo>
                  <a:lnTo>
                    <a:pt x="54" y="16"/>
                  </a:lnTo>
                  <a:lnTo>
                    <a:pt x="56" y="28"/>
                  </a:lnTo>
                  <a:lnTo>
                    <a:pt x="56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97">
              <a:extLst>
                <a:ext uri="{FF2B5EF4-FFF2-40B4-BE49-F238E27FC236}">
                  <a16:creationId xmlns:a16="http://schemas.microsoft.com/office/drawing/2014/main" id="{9EB25900-0138-473D-903A-88CD278FD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9" y="2120"/>
              <a:ext cx="58" cy="56"/>
            </a:xfrm>
            <a:custGeom>
              <a:avLst/>
              <a:gdLst>
                <a:gd name="T0" fmla="*/ 28 w 58"/>
                <a:gd name="T1" fmla="*/ 56 h 56"/>
                <a:gd name="T2" fmla="*/ 28 w 58"/>
                <a:gd name="T3" fmla="*/ 56 h 56"/>
                <a:gd name="T4" fmla="*/ 18 w 58"/>
                <a:gd name="T5" fmla="*/ 54 h 56"/>
                <a:gd name="T6" fmla="*/ 8 w 58"/>
                <a:gd name="T7" fmla="*/ 48 h 56"/>
                <a:gd name="T8" fmla="*/ 2 w 58"/>
                <a:gd name="T9" fmla="*/ 38 h 56"/>
                <a:gd name="T10" fmla="*/ 0 w 58"/>
                <a:gd name="T11" fmla="*/ 28 h 56"/>
                <a:gd name="T12" fmla="*/ 0 w 58"/>
                <a:gd name="T13" fmla="*/ 28 h 56"/>
                <a:gd name="T14" fmla="*/ 2 w 58"/>
                <a:gd name="T15" fmla="*/ 18 h 56"/>
                <a:gd name="T16" fmla="*/ 8 w 58"/>
                <a:gd name="T17" fmla="*/ 8 h 56"/>
                <a:gd name="T18" fmla="*/ 18 w 58"/>
                <a:gd name="T19" fmla="*/ 2 h 56"/>
                <a:gd name="T20" fmla="*/ 28 w 58"/>
                <a:gd name="T21" fmla="*/ 0 h 56"/>
                <a:gd name="T22" fmla="*/ 28 w 58"/>
                <a:gd name="T23" fmla="*/ 0 h 56"/>
                <a:gd name="T24" fmla="*/ 34 w 58"/>
                <a:gd name="T25" fmla="*/ 0 h 56"/>
                <a:gd name="T26" fmla="*/ 40 w 58"/>
                <a:gd name="T27" fmla="*/ 2 h 56"/>
                <a:gd name="T28" fmla="*/ 50 w 58"/>
                <a:gd name="T29" fmla="*/ 8 h 56"/>
                <a:gd name="T30" fmla="*/ 56 w 58"/>
                <a:gd name="T31" fmla="*/ 18 h 56"/>
                <a:gd name="T32" fmla="*/ 58 w 58"/>
                <a:gd name="T33" fmla="*/ 24 h 56"/>
                <a:gd name="T34" fmla="*/ 58 w 58"/>
                <a:gd name="T35" fmla="*/ 30 h 56"/>
                <a:gd name="T36" fmla="*/ 58 w 58"/>
                <a:gd name="T37" fmla="*/ 30 h 56"/>
                <a:gd name="T38" fmla="*/ 56 w 58"/>
                <a:gd name="T39" fmla="*/ 40 h 56"/>
                <a:gd name="T40" fmla="*/ 50 w 58"/>
                <a:gd name="T41" fmla="*/ 48 h 56"/>
                <a:gd name="T42" fmla="*/ 40 w 58"/>
                <a:gd name="T43" fmla="*/ 54 h 56"/>
                <a:gd name="T44" fmla="*/ 28 w 58"/>
                <a:gd name="T45" fmla="*/ 56 h 56"/>
                <a:gd name="T46" fmla="*/ 28 w 58"/>
                <a:gd name="T4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8" h="56">
                  <a:moveTo>
                    <a:pt x="28" y="56"/>
                  </a:moveTo>
                  <a:lnTo>
                    <a:pt x="28" y="56"/>
                  </a:lnTo>
                  <a:lnTo>
                    <a:pt x="18" y="54"/>
                  </a:lnTo>
                  <a:lnTo>
                    <a:pt x="8" y="48"/>
                  </a:lnTo>
                  <a:lnTo>
                    <a:pt x="2" y="3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2" y="18"/>
                  </a:lnTo>
                  <a:lnTo>
                    <a:pt x="8" y="8"/>
                  </a:lnTo>
                  <a:lnTo>
                    <a:pt x="18" y="2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4" y="0"/>
                  </a:lnTo>
                  <a:lnTo>
                    <a:pt x="40" y="2"/>
                  </a:lnTo>
                  <a:lnTo>
                    <a:pt x="50" y="8"/>
                  </a:lnTo>
                  <a:lnTo>
                    <a:pt x="56" y="18"/>
                  </a:lnTo>
                  <a:lnTo>
                    <a:pt x="58" y="24"/>
                  </a:lnTo>
                  <a:lnTo>
                    <a:pt x="58" y="30"/>
                  </a:lnTo>
                  <a:lnTo>
                    <a:pt x="58" y="30"/>
                  </a:lnTo>
                  <a:lnTo>
                    <a:pt x="56" y="40"/>
                  </a:lnTo>
                  <a:lnTo>
                    <a:pt x="50" y="48"/>
                  </a:lnTo>
                  <a:lnTo>
                    <a:pt x="40" y="54"/>
                  </a:lnTo>
                  <a:lnTo>
                    <a:pt x="28" y="56"/>
                  </a:lnTo>
                  <a:lnTo>
                    <a:pt x="28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98">
              <a:extLst>
                <a:ext uri="{FF2B5EF4-FFF2-40B4-BE49-F238E27FC236}">
                  <a16:creationId xmlns:a16="http://schemas.microsoft.com/office/drawing/2014/main" id="{E5931CDA-0FDA-4FCA-A660-49183CD83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6" y="2180"/>
              <a:ext cx="56" cy="58"/>
            </a:xfrm>
            <a:custGeom>
              <a:avLst/>
              <a:gdLst>
                <a:gd name="T0" fmla="*/ 56 w 56"/>
                <a:gd name="T1" fmla="*/ 30 h 58"/>
                <a:gd name="T2" fmla="*/ 56 w 56"/>
                <a:gd name="T3" fmla="*/ 30 h 58"/>
                <a:gd name="T4" fmla="*/ 54 w 56"/>
                <a:gd name="T5" fmla="*/ 40 h 58"/>
                <a:gd name="T6" fmla="*/ 46 w 56"/>
                <a:gd name="T7" fmla="*/ 50 h 58"/>
                <a:gd name="T8" fmla="*/ 38 w 56"/>
                <a:gd name="T9" fmla="*/ 56 h 58"/>
                <a:gd name="T10" fmla="*/ 26 w 56"/>
                <a:gd name="T11" fmla="*/ 58 h 58"/>
                <a:gd name="T12" fmla="*/ 26 w 56"/>
                <a:gd name="T13" fmla="*/ 58 h 58"/>
                <a:gd name="T14" fmla="*/ 16 w 56"/>
                <a:gd name="T15" fmla="*/ 54 h 58"/>
                <a:gd name="T16" fmla="*/ 8 w 56"/>
                <a:gd name="T17" fmla="*/ 48 h 58"/>
                <a:gd name="T18" fmla="*/ 2 w 56"/>
                <a:gd name="T19" fmla="*/ 40 h 58"/>
                <a:gd name="T20" fmla="*/ 0 w 56"/>
                <a:gd name="T21" fmla="*/ 28 h 58"/>
                <a:gd name="T22" fmla="*/ 0 w 56"/>
                <a:gd name="T23" fmla="*/ 28 h 58"/>
                <a:gd name="T24" fmla="*/ 0 w 56"/>
                <a:gd name="T25" fmla="*/ 22 h 58"/>
                <a:gd name="T26" fmla="*/ 2 w 56"/>
                <a:gd name="T27" fmla="*/ 16 h 58"/>
                <a:gd name="T28" fmla="*/ 8 w 56"/>
                <a:gd name="T29" fmla="*/ 8 h 58"/>
                <a:gd name="T30" fmla="*/ 18 w 56"/>
                <a:gd name="T31" fmla="*/ 2 h 58"/>
                <a:gd name="T32" fmla="*/ 24 w 56"/>
                <a:gd name="T33" fmla="*/ 0 h 58"/>
                <a:gd name="T34" fmla="*/ 30 w 56"/>
                <a:gd name="T35" fmla="*/ 0 h 58"/>
                <a:gd name="T36" fmla="*/ 30 w 56"/>
                <a:gd name="T37" fmla="*/ 0 h 58"/>
                <a:gd name="T38" fmla="*/ 40 w 56"/>
                <a:gd name="T39" fmla="*/ 2 h 58"/>
                <a:gd name="T40" fmla="*/ 50 w 56"/>
                <a:gd name="T41" fmla="*/ 8 h 58"/>
                <a:gd name="T42" fmla="*/ 54 w 56"/>
                <a:gd name="T43" fmla="*/ 18 h 58"/>
                <a:gd name="T44" fmla="*/ 56 w 56"/>
                <a:gd name="T45" fmla="*/ 30 h 58"/>
                <a:gd name="T46" fmla="*/ 56 w 56"/>
                <a:gd name="T47" fmla="*/ 3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6" h="58">
                  <a:moveTo>
                    <a:pt x="56" y="30"/>
                  </a:moveTo>
                  <a:lnTo>
                    <a:pt x="56" y="30"/>
                  </a:lnTo>
                  <a:lnTo>
                    <a:pt x="54" y="40"/>
                  </a:lnTo>
                  <a:lnTo>
                    <a:pt x="46" y="50"/>
                  </a:lnTo>
                  <a:lnTo>
                    <a:pt x="38" y="56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16" y="54"/>
                  </a:lnTo>
                  <a:lnTo>
                    <a:pt x="8" y="48"/>
                  </a:lnTo>
                  <a:lnTo>
                    <a:pt x="2" y="40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2" y="16"/>
                  </a:lnTo>
                  <a:lnTo>
                    <a:pt x="8" y="8"/>
                  </a:lnTo>
                  <a:lnTo>
                    <a:pt x="18" y="2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40" y="2"/>
                  </a:lnTo>
                  <a:lnTo>
                    <a:pt x="50" y="8"/>
                  </a:lnTo>
                  <a:lnTo>
                    <a:pt x="54" y="18"/>
                  </a:lnTo>
                  <a:lnTo>
                    <a:pt x="56" y="30"/>
                  </a:lnTo>
                  <a:lnTo>
                    <a:pt x="56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99">
              <a:extLst>
                <a:ext uri="{FF2B5EF4-FFF2-40B4-BE49-F238E27FC236}">
                  <a16:creationId xmlns:a16="http://schemas.microsoft.com/office/drawing/2014/main" id="{67576980-0FEA-4C67-B13D-07D07538D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" y="2254"/>
              <a:ext cx="58" cy="56"/>
            </a:xfrm>
            <a:custGeom>
              <a:avLst/>
              <a:gdLst>
                <a:gd name="T0" fmla="*/ 58 w 58"/>
                <a:gd name="T1" fmla="*/ 28 h 56"/>
                <a:gd name="T2" fmla="*/ 58 w 58"/>
                <a:gd name="T3" fmla="*/ 28 h 56"/>
                <a:gd name="T4" fmla="*/ 56 w 58"/>
                <a:gd name="T5" fmla="*/ 38 h 56"/>
                <a:gd name="T6" fmla="*/ 50 w 58"/>
                <a:gd name="T7" fmla="*/ 48 h 56"/>
                <a:gd name="T8" fmla="*/ 40 w 58"/>
                <a:gd name="T9" fmla="*/ 54 h 56"/>
                <a:gd name="T10" fmla="*/ 30 w 58"/>
                <a:gd name="T11" fmla="*/ 56 h 56"/>
                <a:gd name="T12" fmla="*/ 30 w 58"/>
                <a:gd name="T13" fmla="*/ 56 h 56"/>
                <a:gd name="T14" fmla="*/ 24 w 58"/>
                <a:gd name="T15" fmla="*/ 56 h 56"/>
                <a:gd name="T16" fmla="*/ 18 w 58"/>
                <a:gd name="T17" fmla="*/ 54 h 56"/>
                <a:gd name="T18" fmla="*/ 8 w 58"/>
                <a:gd name="T19" fmla="*/ 48 h 56"/>
                <a:gd name="T20" fmla="*/ 2 w 58"/>
                <a:gd name="T21" fmla="*/ 38 h 56"/>
                <a:gd name="T22" fmla="*/ 0 w 58"/>
                <a:gd name="T23" fmla="*/ 32 h 56"/>
                <a:gd name="T24" fmla="*/ 0 w 58"/>
                <a:gd name="T25" fmla="*/ 26 h 56"/>
                <a:gd name="T26" fmla="*/ 0 w 58"/>
                <a:gd name="T27" fmla="*/ 26 h 56"/>
                <a:gd name="T28" fmla="*/ 2 w 58"/>
                <a:gd name="T29" fmla="*/ 16 h 56"/>
                <a:gd name="T30" fmla="*/ 8 w 58"/>
                <a:gd name="T31" fmla="*/ 8 h 56"/>
                <a:gd name="T32" fmla="*/ 18 w 58"/>
                <a:gd name="T33" fmla="*/ 2 h 56"/>
                <a:gd name="T34" fmla="*/ 30 w 58"/>
                <a:gd name="T35" fmla="*/ 0 h 56"/>
                <a:gd name="T36" fmla="*/ 30 w 58"/>
                <a:gd name="T37" fmla="*/ 0 h 56"/>
                <a:gd name="T38" fmla="*/ 40 w 58"/>
                <a:gd name="T39" fmla="*/ 2 h 56"/>
                <a:gd name="T40" fmla="*/ 50 w 58"/>
                <a:gd name="T41" fmla="*/ 8 h 56"/>
                <a:gd name="T42" fmla="*/ 56 w 58"/>
                <a:gd name="T43" fmla="*/ 18 h 56"/>
                <a:gd name="T44" fmla="*/ 58 w 58"/>
                <a:gd name="T45" fmla="*/ 28 h 56"/>
                <a:gd name="T46" fmla="*/ 58 w 58"/>
                <a:gd name="T47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8" h="56">
                  <a:moveTo>
                    <a:pt x="58" y="28"/>
                  </a:moveTo>
                  <a:lnTo>
                    <a:pt x="58" y="28"/>
                  </a:lnTo>
                  <a:lnTo>
                    <a:pt x="56" y="38"/>
                  </a:lnTo>
                  <a:lnTo>
                    <a:pt x="50" y="48"/>
                  </a:lnTo>
                  <a:lnTo>
                    <a:pt x="40" y="54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4" y="56"/>
                  </a:lnTo>
                  <a:lnTo>
                    <a:pt x="18" y="54"/>
                  </a:lnTo>
                  <a:lnTo>
                    <a:pt x="8" y="48"/>
                  </a:lnTo>
                  <a:lnTo>
                    <a:pt x="2" y="38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8" y="8"/>
                  </a:lnTo>
                  <a:lnTo>
                    <a:pt x="18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40" y="2"/>
                  </a:lnTo>
                  <a:lnTo>
                    <a:pt x="50" y="8"/>
                  </a:lnTo>
                  <a:lnTo>
                    <a:pt x="56" y="18"/>
                  </a:lnTo>
                  <a:lnTo>
                    <a:pt x="58" y="28"/>
                  </a:lnTo>
                  <a:lnTo>
                    <a:pt x="58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00">
              <a:extLst>
                <a:ext uri="{FF2B5EF4-FFF2-40B4-BE49-F238E27FC236}">
                  <a16:creationId xmlns:a16="http://schemas.microsoft.com/office/drawing/2014/main" id="{D421C3CB-107D-4B6F-BE83-9616841397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6" y="2120"/>
              <a:ext cx="56" cy="56"/>
            </a:xfrm>
            <a:custGeom>
              <a:avLst/>
              <a:gdLst>
                <a:gd name="T0" fmla="*/ 28 w 56"/>
                <a:gd name="T1" fmla="*/ 0 h 56"/>
                <a:gd name="T2" fmla="*/ 28 w 56"/>
                <a:gd name="T3" fmla="*/ 0 h 56"/>
                <a:gd name="T4" fmla="*/ 38 w 56"/>
                <a:gd name="T5" fmla="*/ 2 h 56"/>
                <a:gd name="T6" fmla="*/ 48 w 56"/>
                <a:gd name="T7" fmla="*/ 8 h 56"/>
                <a:gd name="T8" fmla="*/ 54 w 56"/>
                <a:gd name="T9" fmla="*/ 16 h 56"/>
                <a:gd name="T10" fmla="*/ 56 w 56"/>
                <a:gd name="T11" fmla="*/ 28 h 56"/>
                <a:gd name="T12" fmla="*/ 56 w 56"/>
                <a:gd name="T13" fmla="*/ 28 h 56"/>
                <a:gd name="T14" fmla="*/ 54 w 56"/>
                <a:gd name="T15" fmla="*/ 38 h 56"/>
                <a:gd name="T16" fmla="*/ 48 w 56"/>
                <a:gd name="T17" fmla="*/ 48 h 56"/>
                <a:gd name="T18" fmla="*/ 40 w 56"/>
                <a:gd name="T19" fmla="*/ 54 h 56"/>
                <a:gd name="T20" fmla="*/ 28 w 56"/>
                <a:gd name="T21" fmla="*/ 56 h 56"/>
                <a:gd name="T22" fmla="*/ 28 w 56"/>
                <a:gd name="T23" fmla="*/ 56 h 56"/>
                <a:gd name="T24" fmla="*/ 16 w 56"/>
                <a:gd name="T25" fmla="*/ 54 h 56"/>
                <a:gd name="T26" fmla="*/ 8 w 56"/>
                <a:gd name="T27" fmla="*/ 48 h 56"/>
                <a:gd name="T28" fmla="*/ 2 w 56"/>
                <a:gd name="T29" fmla="*/ 38 h 56"/>
                <a:gd name="T30" fmla="*/ 0 w 56"/>
                <a:gd name="T31" fmla="*/ 34 h 56"/>
                <a:gd name="T32" fmla="*/ 0 w 56"/>
                <a:gd name="T33" fmla="*/ 28 h 56"/>
                <a:gd name="T34" fmla="*/ 0 w 56"/>
                <a:gd name="T35" fmla="*/ 28 h 56"/>
                <a:gd name="T36" fmla="*/ 2 w 56"/>
                <a:gd name="T37" fmla="*/ 16 h 56"/>
                <a:gd name="T38" fmla="*/ 8 w 56"/>
                <a:gd name="T39" fmla="*/ 8 h 56"/>
                <a:gd name="T40" fmla="*/ 16 w 56"/>
                <a:gd name="T41" fmla="*/ 2 h 56"/>
                <a:gd name="T42" fmla="*/ 28 w 56"/>
                <a:gd name="T43" fmla="*/ 0 h 56"/>
                <a:gd name="T44" fmla="*/ 28 w 56"/>
                <a:gd name="T4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" h="56">
                  <a:moveTo>
                    <a:pt x="28" y="0"/>
                  </a:moveTo>
                  <a:lnTo>
                    <a:pt x="28" y="0"/>
                  </a:lnTo>
                  <a:lnTo>
                    <a:pt x="38" y="2"/>
                  </a:lnTo>
                  <a:lnTo>
                    <a:pt x="48" y="8"/>
                  </a:lnTo>
                  <a:lnTo>
                    <a:pt x="54" y="16"/>
                  </a:lnTo>
                  <a:lnTo>
                    <a:pt x="56" y="28"/>
                  </a:lnTo>
                  <a:lnTo>
                    <a:pt x="56" y="28"/>
                  </a:lnTo>
                  <a:lnTo>
                    <a:pt x="54" y="38"/>
                  </a:lnTo>
                  <a:lnTo>
                    <a:pt x="48" y="48"/>
                  </a:lnTo>
                  <a:lnTo>
                    <a:pt x="40" y="54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16" y="54"/>
                  </a:lnTo>
                  <a:lnTo>
                    <a:pt x="8" y="48"/>
                  </a:lnTo>
                  <a:lnTo>
                    <a:pt x="2" y="38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2" y="16"/>
                  </a:lnTo>
                  <a:lnTo>
                    <a:pt x="8" y="8"/>
                  </a:lnTo>
                  <a:lnTo>
                    <a:pt x="16" y="2"/>
                  </a:ln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01">
              <a:extLst>
                <a:ext uri="{FF2B5EF4-FFF2-40B4-BE49-F238E27FC236}">
                  <a16:creationId xmlns:a16="http://schemas.microsoft.com/office/drawing/2014/main" id="{7D873E44-1F5A-492A-BC4C-A9BE5CAB1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5" y="2180"/>
              <a:ext cx="56" cy="58"/>
            </a:xfrm>
            <a:custGeom>
              <a:avLst/>
              <a:gdLst>
                <a:gd name="T0" fmla="*/ 56 w 56"/>
                <a:gd name="T1" fmla="*/ 30 h 58"/>
                <a:gd name="T2" fmla="*/ 56 w 56"/>
                <a:gd name="T3" fmla="*/ 30 h 58"/>
                <a:gd name="T4" fmla="*/ 54 w 56"/>
                <a:gd name="T5" fmla="*/ 40 h 58"/>
                <a:gd name="T6" fmla="*/ 48 w 56"/>
                <a:gd name="T7" fmla="*/ 50 h 58"/>
                <a:gd name="T8" fmla="*/ 38 w 56"/>
                <a:gd name="T9" fmla="*/ 56 h 58"/>
                <a:gd name="T10" fmla="*/ 28 w 56"/>
                <a:gd name="T11" fmla="*/ 58 h 58"/>
                <a:gd name="T12" fmla="*/ 28 w 56"/>
                <a:gd name="T13" fmla="*/ 58 h 58"/>
                <a:gd name="T14" fmla="*/ 22 w 56"/>
                <a:gd name="T15" fmla="*/ 56 h 58"/>
                <a:gd name="T16" fmla="*/ 16 w 56"/>
                <a:gd name="T17" fmla="*/ 56 h 58"/>
                <a:gd name="T18" fmla="*/ 8 w 56"/>
                <a:gd name="T19" fmla="*/ 48 h 58"/>
                <a:gd name="T20" fmla="*/ 2 w 56"/>
                <a:gd name="T21" fmla="*/ 38 h 58"/>
                <a:gd name="T22" fmla="*/ 0 w 56"/>
                <a:gd name="T23" fmla="*/ 26 h 58"/>
                <a:gd name="T24" fmla="*/ 0 w 56"/>
                <a:gd name="T25" fmla="*/ 26 h 58"/>
                <a:gd name="T26" fmla="*/ 2 w 56"/>
                <a:gd name="T27" fmla="*/ 16 h 58"/>
                <a:gd name="T28" fmla="*/ 10 w 56"/>
                <a:gd name="T29" fmla="*/ 8 h 58"/>
                <a:gd name="T30" fmla="*/ 18 w 56"/>
                <a:gd name="T31" fmla="*/ 2 h 58"/>
                <a:gd name="T32" fmla="*/ 30 w 56"/>
                <a:gd name="T33" fmla="*/ 0 h 58"/>
                <a:gd name="T34" fmla="*/ 30 w 56"/>
                <a:gd name="T35" fmla="*/ 0 h 58"/>
                <a:gd name="T36" fmla="*/ 40 w 56"/>
                <a:gd name="T37" fmla="*/ 2 h 58"/>
                <a:gd name="T38" fmla="*/ 48 w 56"/>
                <a:gd name="T39" fmla="*/ 8 h 58"/>
                <a:gd name="T40" fmla="*/ 54 w 56"/>
                <a:gd name="T41" fmla="*/ 18 h 58"/>
                <a:gd name="T42" fmla="*/ 56 w 56"/>
                <a:gd name="T43" fmla="*/ 30 h 58"/>
                <a:gd name="T44" fmla="*/ 56 w 56"/>
                <a:gd name="T45" fmla="*/ 3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" h="58">
                  <a:moveTo>
                    <a:pt x="56" y="30"/>
                  </a:moveTo>
                  <a:lnTo>
                    <a:pt x="56" y="30"/>
                  </a:lnTo>
                  <a:lnTo>
                    <a:pt x="54" y="40"/>
                  </a:lnTo>
                  <a:lnTo>
                    <a:pt x="48" y="50"/>
                  </a:lnTo>
                  <a:lnTo>
                    <a:pt x="38" y="56"/>
                  </a:lnTo>
                  <a:lnTo>
                    <a:pt x="28" y="58"/>
                  </a:lnTo>
                  <a:lnTo>
                    <a:pt x="28" y="58"/>
                  </a:lnTo>
                  <a:lnTo>
                    <a:pt x="22" y="56"/>
                  </a:lnTo>
                  <a:lnTo>
                    <a:pt x="16" y="56"/>
                  </a:lnTo>
                  <a:lnTo>
                    <a:pt x="8" y="48"/>
                  </a:lnTo>
                  <a:lnTo>
                    <a:pt x="2" y="38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10" y="8"/>
                  </a:lnTo>
                  <a:lnTo>
                    <a:pt x="18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40" y="2"/>
                  </a:lnTo>
                  <a:lnTo>
                    <a:pt x="48" y="8"/>
                  </a:lnTo>
                  <a:lnTo>
                    <a:pt x="54" y="18"/>
                  </a:lnTo>
                  <a:lnTo>
                    <a:pt x="56" y="30"/>
                  </a:lnTo>
                  <a:lnTo>
                    <a:pt x="56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02">
              <a:extLst>
                <a:ext uri="{FF2B5EF4-FFF2-40B4-BE49-F238E27FC236}">
                  <a16:creationId xmlns:a16="http://schemas.microsoft.com/office/drawing/2014/main" id="{E647A7C6-E719-4F45-9A32-50EBD1A41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9" y="2254"/>
              <a:ext cx="58" cy="56"/>
            </a:xfrm>
            <a:custGeom>
              <a:avLst/>
              <a:gdLst>
                <a:gd name="T0" fmla="*/ 30 w 58"/>
                <a:gd name="T1" fmla="*/ 56 h 56"/>
                <a:gd name="T2" fmla="*/ 30 w 58"/>
                <a:gd name="T3" fmla="*/ 56 h 56"/>
                <a:gd name="T4" fmla="*/ 18 w 58"/>
                <a:gd name="T5" fmla="*/ 54 h 56"/>
                <a:gd name="T6" fmla="*/ 10 w 58"/>
                <a:gd name="T7" fmla="*/ 48 h 56"/>
                <a:gd name="T8" fmla="*/ 2 w 58"/>
                <a:gd name="T9" fmla="*/ 40 h 56"/>
                <a:gd name="T10" fmla="*/ 0 w 58"/>
                <a:gd name="T11" fmla="*/ 30 h 56"/>
                <a:gd name="T12" fmla="*/ 0 w 58"/>
                <a:gd name="T13" fmla="*/ 30 h 56"/>
                <a:gd name="T14" fmla="*/ 0 w 58"/>
                <a:gd name="T15" fmla="*/ 24 h 56"/>
                <a:gd name="T16" fmla="*/ 2 w 58"/>
                <a:gd name="T17" fmla="*/ 18 h 56"/>
                <a:gd name="T18" fmla="*/ 8 w 58"/>
                <a:gd name="T19" fmla="*/ 8 h 56"/>
                <a:gd name="T20" fmla="*/ 18 w 58"/>
                <a:gd name="T21" fmla="*/ 2 h 56"/>
                <a:gd name="T22" fmla="*/ 22 w 58"/>
                <a:gd name="T23" fmla="*/ 0 h 56"/>
                <a:gd name="T24" fmla="*/ 28 w 58"/>
                <a:gd name="T25" fmla="*/ 0 h 56"/>
                <a:gd name="T26" fmla="*/ 28 w 58"/>
                <a:gd name="T27" fmla="*/ 0 h 56"/>
                <a:gd name="T28" fmla="*/ 40 w 58"/>
                <a:gd name="T29" fmla="*/ 2 h 56"/>
                <a:gd name="T30" fmla="*/ 50 w 58"/>
                <a:gd name="T31" fmla="*/ 8 h 56"/>
                <a:gd name="T32" fmla="*/ 56 w 58"/>
                <a:gd name="T33" fmla="*/ 16 h 56"/>
                <a:gd name="T34" fmla="*/ 58 w 58"/>
                <a:gd name="T35" fmla="*/ 28 h 56"/>
                <a:gd name="T36" fmla="*/ 58 w 58"/>
                <a:gd name="T37" fmla="*/ 28 h 56"/>
                <a:gd name="T38" fmla="*/ 56 w 58"/>
                <a:gd name="T39" fmla="*/ 38 h 56"/>
                <a:gd name="T40" fmla="*/ 50 w 58"/>
                <a:gd name="T41" fmla="*/ 48 h 56"/>
                <a:gd name="T42" fmla="*/ 40 w 58"/>
                <a:gd name="T43" fmla="*/ 54 h 56"/>
                <a:gd name="T44" fmla="*/ 30 w 58"/>
                <a:gd name="T45" fmla="*/ 56 h 56"/>
                <a:gd name="T46" fmla="*/ 30 w 58"/>
                <a:gd name="T4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8" h="56">
                  <a:moveTo>
                    <a:pt x="30" y="56"/>
                  </a:moveTo>
                  <a:lnTo>
                    <a:pt x="30" y="56"/>
                  </a:lnTo>
                  <a:lnTo>
                    <a:pt x="18" y="54"/>
                  </a:lnTo>
                  <a:lnTo>
                    <a:pt x="10" y="48"/>
                  </a:lnTo>
                  <a:lnTo>
                    <a:pt x="2" y="4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8" y="8"/>
                  </a:lnTo>
                  <a:lnTo>
                    <a:pt x="18" y="2"/>
                  </a:lnTo>
                  <a:lnTo>
                    <a:pt x="22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40" y="2"/>
                  </a:lnTo>
                  <a:lnTo>
                    <a:pt x="50" y="8"/>
                  </a:lnTo>
                  <a:lnTo>
                    <a:pt x="56" y="16"/>
                  </a:lnTo>
                  <a:lnTo>
                    <a:pt x="58" y="28"/>
                  </a:lnTo>
                  <a:lnTo>
                    <a:pt x="58" y="28"/>
                  </a:lnTo>
                  <a:lnTo>
                    <a:pt x="56" y="38"/>
                  </a:lnTo>
                  <a:lnTo>
                    <a:pt x="50" y="48"/>
                  </a:lnTo>
                  <a:lnTo>
                    <a:pt x="40" y="54"/>
                  </a:lnTo>
                  <a:lnTo>
                    <a:pt x="30" y="56"/>
                  </a:lnTo>
                  <a:lnTo>
                    <a:pt x="30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03">
              <a:extLst>
                <a:ext uri="{FF2B5EF4-FFF2-40B4-BE49-F238E27FC236}">
                  <a16:creationId xmlns:a16="http://schemas.microsoft.com/office/drawing/2014/main" id="{793FDA2A-A269-47EB-900D-1CED9BA07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2" y="2505"/>
              <a:ext cx="58" cy="54"/>
            </a:xfrm>
            <a:custGeom>
              <a:avLst/>
              <a:gdLst>
                <a:gd name="T0" fmla="*/ 0 w 58"/>
                <a:gd name="T1" fmla="*/ 26 h 54"/>
                <a:gd name="T2" fmla="*/ 0 w 58"/>
                <a:gd name="T3" fmla="*/ 26 h 54"/>
                <a:gd name="T4" fmla="*/ 2 w 58"/>
                <a:gd name="T5" fmla="*/ 16 h 54"/>
                <a:gd name="T6" fmla="*/ 8 w 58"/>
                <a:gd name="T7" fmla="*/ 8 h 54"/>
                <a:gd name="T8" fmla="*/ 16 w 58"/>
                <a:gd name="T9" fmla="*/ 2 h 54"/>
                <a:gd name="T10" fmla="*/ 28 w 58"/>
                <a:gd name="T11" fmla="*/ 0 h 54"/>
                <a:gd name="T12" fmla="*/ 28 w 58"/>
                <a:gd name="T13" fmla="*/ 0 h 54"/>
                <a:gd name="T14" fmla="*/ 40 w 58"/>
                <a:gd name="T15" fmla="*/ 2 h 54"/>
                <a:gd name="T16" fmla="*/ 48 w 58"/>
                <a:gd name="T17" fmla="*/ 6 h 54"/>
                <a:gd name="T18" fmla="*/ 54 w 58"/>
                <a:gd name="T19" fmla="*/ 16 h 54"/>
                <a:gd name="T20" fmla="*/ 58 w 58"/>
                <a:gd name="T21" fmla="*/ 26 h 54"/>
                <a:gd name="T22" fmla="*/ 58 w 58"/>
                <a:gd name="T23" fmla="*/ 26 h 54"/>
                <a:gd name="T24" fmla="*/ 56 w 58"/>
                <a:gd name="T25" fmla="*/ 32 h 54"/>
                <a:gd name="T26" fmla="*/ 56 w 58"/>
                <a:gd name="T27" fmla="*/ 38 h 54"/>
                <a:gd name="T28" fmla="*/ 50 w 58"/>
                <a:gd name="T29" fmla="*/ 46 h 54"/>
                <a:gd name="T30" fmla="*/ 40 w 58"/>
                <a:gd name="T31" fmla="*/ 52 h 54"/>
                <a:gd name="T32" fmla="*/ 28 w 58"/>
                <a:gd name="T33" fmla="*/ 54 h 54"/>
                <a:gd name="T34" fmla="*/ 28 w 58"/>
                <a:gd name="T35" fmla="*/ 54 h 54"/>
                <a:gd name="T36" fmla="*/ 16 w 58"/>
                <a:gd name="T37" fmla="*/ 52 h 54"/>
                <a:gd name="T38" fmla="*/ 8 w 58"/>
                <a:gd name="T39" fmla="*/ 46 h 54"/>
                <a:gd name="T40" fmla="*/ 2 w 58"/>
                <a:gd name="T41" fmla="*/ 38 h 54"/>
                <a:gd name="T42" fmla="*/ 0 w 58"/>
                <a:gd name="T43" fmla="*/ 26 h 54"/>
                <a:gd name="T44" fmla="*/ 0 w 58"/>
                <a:gd name="T45" fmla="*/ 2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8" h="54">
                  <a:moveTo>
                    <a:pt x="0" y="26"/>
                  </a:moveTo>
                  <a:lnTo>
                    <a:pt x="0" y="26"/>
                  </a:lnTo>
                  <a:lnTo>
                    <a:pt x="2" y="16"/>
                  </a:lnTo>
                  <a:lnTo>
                    <a:pt x="8" y="8"/>
                  </a:lnTo>
                  <a:lnTo>
                    <a:pt x="16" y="2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40" y="2"/>
                  </a:lnTo>
                  <a:lnTo>
                    <a:pt x="48" y="6"/>
                  </a:lnTo>
                  <a:lnTo>
                    <a:pt x="54" y="16"/>
                  </a:lnTo>
                  <a:lnTo>
                    <a:pt x="58" y="26"/>
                  </a:lnTo>
                  <a:lnTo>
                    <a:pt x="58" y="26"/>
                  </a:lnTo>
                  <a:lnTo>
                    <a:pt x="56" y="32"/>
                  </a:lnTo>
                  <a:lnTo>
                    <a:pt x="56" y="38"/>
                  </a:lnTo>
                  <a:lnTo>
                    <a:pt x="50" y="46"/>
                  </a:lnTo>
                  <a:lnTo>
                    <a:pt x="40" y="52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16" y="52"/>
                  </a:lnTo>
                  <a:lnTo>
                    <a:pt x="8" y="46"/>
                  </a:lnTo>
                  <a:lnTo>
                    <a:pt x="2" y="38"/>
                  </a:lnTo>
                  <a:lnTo>
                    <a:pt x="0" y="26"/>
                  </a:lnTo>
                  <a:lnTo>
                    <a:pt x="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04">
              <a:extLst>
                <a:ext uri="{FF2B5EF4-FFF2-40B4-BE49-F238E27FC236}">
                  <a16:creationId xmlns:a16="http://schemas.microsoft.com/office/drawing/2014/main" id="{D35805B1-F94F-49CF-B723-18BA43185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6" y="2180"/>
              <a:ext cx="58" cy="58"/>
            </a:xfrm>
            <a:custGeom>
              <a:avLst/>
              <a:gdLst>
                <a:gd name="T0" fmla="*/ 0 w 58"/>
                <a:gd name="T1" fmla="*/ 28 h 58"/>
                <a:gd name="T2" fmla="*/ 0 w 58"/>
                <a:gd name="T3" fmla="*/ 28 h 58"/>
                <a:gd name="T4" fmla="*/ 4 w 58"/>
                <a:gd name="T5" fmla="*/ 18 h 58"/>
                <a:gd name="T6" fmla="*/ 10 w 58"/>
                <a:gd name="T7" fmla="*/ 8 h 58"/>
                <a:gd name="T8" fmla="*/ 18 w 58"/>
                <a:gd name="T9" fmla="*/ 2 h 58"/>
                <a:gd name="T10" fmla="*/ 28 w 58"/>
                <a:gd name="T11" fmla="*/ 0 h 58"/>
                <a:gd name="T12" fmla="*/ 28 w 58"/>
                <a:gd name="T13" fmla="*/ 0 h 58"/>
                <a:gd name="T14" fmla="*/ 34 w 58"/>
                <a:gd name="T15" fmla="*/ 0 h 58"/>
                <a:gd name="T16" fmla="*/ 40 w 58"/>
                <a:gd name="T17" fmla="*/ 2 h 58"/>
                <a:gd name="T18" fmla="*/ 50 w 58"/>
                <a:gd name="T19" fmla="*/ 8 h 58"/>
                <a:gd name="T20" fmla="*/ 56 w 58"/>
                <a:gd name="T21" fmla="*/ 18 h 58"/>
                <a:gd name="T22" fmla="*/ 58 w 58"/>
                <a:gd name="T23" fmla="*/ 24 h 58"/>
                <a:gd name="T24" fmla="*/ 58 w 58"/>
                <a:gd name="T25" fmla="*/ 28 h 58"/>
                <a:gd name="T26" fmla="*/ 58 w 58"/>
                <a:gd name="T27" fmla="*/ 28 h 58"/>
                <a:gd name="T28" fmla="*/ 58 w 58"/>
                <a:gd name="T29" fmla="*/ 34 h 58"/>
                <a:gd name="T30" fmla="*/ 56 w 58"/>
                <a:gd name="T31" fmla="*/ 40 h 58"/>
                <a:gd name="T32" fmla="*/ 50 w 58"/>
                <a:gd name="T33" fmla="*/ 50 h 58"/>
                <a:gd name="T34" fmla="*/ 40 w 58"/>
                <a:gd name="T35" fmla="*/ 56 h 58"/>
                <a:gd name="T36" fmla="*/ 34 w 58"/>
                <a:gd name="T37" fmla="*/ 58 h 58"/>
                <a:gd name="T38" fmla="*/ 28 w 58"/>
                <a:gd name="T39" fmla="*/ 58 h 58"/>
                <a:gd name="T40" fmla="*/ 28 w 58"/>
                <a:gd name="T41" fmla="*/ 58 h 58"/>
                <a:gd name="T42" fmla="*/ 18 w 58"/>
                <a:gd name="T43" fmla="*/ 54 h 58"/>
                <a:gd name="T44" fmla="*/ 10 w 58"/>
                <a:gd name="T45" fmla="*/ 48 h 58"/>
                <a:gd name="T46" fmla="*/ 2 w 58"/>
                <a:gd name="T47" fmla="*/ 40 h 58"/>
                <a:gd name="T48" fmla="*/ 0 w 58"/>
                <a:gd name="T49" fmla="*/ 28 h 58"/>
                <a:gd name="T50" fmla="*/ 0 w 58"/>
                <a:gd name="T51" fmla="*/ 2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8">
                  <a:moveTo>
                    <a:pt x="0" y="28"/>
                  </a:moveTo>
                  <a:lnTo>
                    <a:pt x="0" y="28"/>
                  </a:lnTo>
                  <a:lnTo>
                    <a:pt x="4" y="18"/>
                  </a:lnTo>
                  <a:lnTo>
                    <a:pt x="10" y="8"/>
                  </a:lnTo>
                  <a:lnTo>
                    <a:pt x="18" y="2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4" y="0"/>
                  </a:lnTo>
                  <a:lnTo>
                    <a:pt x="40" y="2"/>
                  </a:lnTo>
                  <a:lnTo>
                    <a:pt x="50" y="8"/>
                  </a:lnTo>
                  <a:lnTo>
                    <a:pt x="56" y="18"/>
                  </a:lnTo>
                  <a:lnTo>
                    <a:pt x="58" y="24"/>
                  </a:lnTo>
                  <a:lnTo>
                    <a:pt x="58" y="28"/>
                  </a:lnTo>
                  <a:lnTo>
                    <a:pt x="58" y="28"/>
                  </a:lnTo>
                  <a:lnTo>
                    <a:pt x="58" y="34"/>
                  </a:lnTo>
                  <a:lnTo>
                    <a:pt x="56" y="40"/>
                  </a:lnTo>
                  <a:lnTo>
                    <a:pt x="50" y="50"/>
                  </a:lnTo>
                  <a:lnTo>
                    <a:pt x="40" y="56"/>
                  </a:lnTo>
                  <a:lnTo>
                    <a:pt x="34" y="58"/>
                  </a:lnTo>
                  <a:lnTo>
                    <a:pt x="28" y="58"/>
                  </a:lnTo>
                  <a:lnTo>
                    <a:pt x="28" y="58"/>
                  </a:lnTo>
                  <a:lnTo>
                    <a:pt x="18" y="54"/>
                  </a:lnTo>
                  <a:lnTo>
                    <a:pt x="10" y="48"/>
                  </a:lnTo>
                  <a:lnTo>
                    <a:pt x="2" y="40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105">
              <a:extLst>
                <a:ext uri="{FF2B5EF4-FFF2-40B4-BE49-F238E27FC236}">
                  <a16:creationId xmlns:a16="http://schemas.microsoft.com/office/drawing/2014/main" id="{3C9B8371-D780-4919-85D9-55166B3E6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2" y="2180"/>
              <a:ext cx="56" cy="58"/>
            </a:xfrm>
            <a:custGeom>
              <a:avLst/>
              <a:gdLst>
                <a:gd name="T0" fmla="*/ 56 w 56"/>
                <a:gd name="T1" fmla="*/ 28 h 58"/>
                <a:gd name="T2" fmla="*/ 56 w 56"/>
                <a:gd name="T3" fmla="*/ 28 h 58"/>
                <a:gd name="T4" fmla="*/ 54 w 56"/>
                <a:gd name="T5" fmla="*/ 38 h 58"/>
                <a:gd name="T6" fmla="*/ 48 w 56"/>
                <a:gd name="T7" fmla="*/ 48 h 58"/>
                <a:gd name="T8" fmla="*/ 40 w 56"/>
                <a:gd name="T9" fmla="*/ 54 h 58"/>
                <a:gd name="T10" fmla="*/ 30 w 56"/>
                <a:gd name="T11" fmla="*/ 58 h 58"/>
                <a:gd name="T12" fmla="*/ 30 w 56"/>
                <a:gd name="T13" fmla="*/ 58 h 58"/>
                <a:gd name="T14" fmla="*/ 24 w 56"/>
                <a:gd name="T15" fmla="*/ 58 h 58"/>
                <a:gd name="T16" fmla="*/ 18 w 56"/>
                <a:gd name="T17" fmla="*/ 56 h 58"/>
                <a:gd name="T18" fmla="*/ 10 w 56"/>
                <a:gd name="T19" fmla="*/ 50 h 58"/>
                <a:gd name="T20" fmla="*/ 4 w 56"/>
                <a:gd name="T21" fmla="*/ 40 h 58"/>
                <a:gd name="T22" fmla="*/ 2 w 56"/>
                <a:gd name="T23" fmla="*/ 34 h 58"/>
                <a:gd name="T24" fmla="*/ 0 w 56"/>
                <a:gd name="T25" fmla="*/ 28 h 58"/>
                <a:gd name="T26" fmla="*/ 0 w 56"/>
                <a:gd name="T27" fmla="*/ 28 h 58"/>
                <a:gd name="T28" fmla="*/ 2 w 56"/>
                <a:gd name="T29" fmla="*/ 18 h 58"/>
                <a:gd name="T30" fmla="*/ 8 w 56"/>
                <a:gd name="T31" fmla="*/ 8 h 58"/>
                <a:gd name="T32" fmla="*/ 18 w 56"/>
                <a:gd name="T33" fmla="*/ 2 h 58"/>
                <a:gd name="T34" fmla="*/ 28 w 56"/>
                <a:gd name="T35" fmla="*/ 0 h 58"/>
                <a:gd name="T36" fmla="*/ 28 w 56"/>
                <a:gd name="T37" fmla="*/ 0 h 58"/>
                <a:gd name="T38" fmla="*/ 38 w 56"/>
                <a:gd name="T39" fmla="*/ 2 h 58"/>
                <a:gd name="T40" fmla="*/ 48 w 56"/>
                <a:gd name="T41" fmla="*/ 8 h 58"/>
                <a:gd name="T42" fmla="*/ 54 w 56"/>
                <a:gd name="T43" fmla="*/ 16 h 58"/>
                <a:gd name="T44" fmla="*/ 56 w 56"/>
                <a:gd name="T45" fmla="*/ 28 h 58"/>
                <a:gd name="T46" fmla="*/ 56 w 56"/>
                <a:gd name="T47" fmla="*/ 2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6" h="58">
                  <a:moveTo>
                    <a:pt x="56" y="28"/>
                  </a:moveTo>
                  <a:lnTo>
                    <a:pt x="56" y="28"/>
                  </a:lnTo>
                  <a:lnTo>
                    <a:pt x="54" y="38"/>
                  </a:lnTo>
                  <a:lnTo>
                    <a:pt x="48" y="48"/>
                  </a:lnTo>
                  <a:lnTo>
                    <a:pt x="40" y="54"/>
                  </a:lnTo>
                  <a:lnTo>
                    <a:pt x="30" y="58"/>
                  </a:lnTo>
                  <a:lnTo>
                    <a:pt x="30" y="58"/>
                  </a:lnTo>
                  <a:lnTo>
                    <a:pt x="24" y="58"/>
                  </a:lnTo>
                  <a:lnTo>
                    <a:pt x="18" y="56"/>
                  </a:lnTo>
                  <a:lnTo>
                    <a:pt x="10" y="50"/>
                  </a:lnTo>
                  <a:lnTo>
                    <a:pt x="4" y="40"/>
                  </a:lnTo>
                  <a:lnTo>
                    <a:pt x="2" y="34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2" y="18"/>
                  </a:lnTo>
                  <a:lnTo>
                    <a:pt x="8" y="8"/>
                  </a:lnTo>
                  <a:lnTo>
                    <a:pt x="18" y="2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8" y="2"/>
                  </a:lnTo>
                  <a:lnTo>
                    <a:pt x="48" y="8"/>
                  </a:lnTo>
                  <a:lnTo>
                    <a:pt x="54" y="16"/>
                  </a:lnTo>
                  <a:lnTo>
                    <a:pt x="56" y="28"/>
                  </a:lnTo>
                  <a:lnTo>
                    <a:pt x="56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Freeform 106">
              <a:extLst>
                <a:ext uri="{FF2B5EF4-FFF2-40B4-BE49-F238E27FC236}">
                  <a16:creationId xmlns:a16="http://schemas.microsoft.com/office/drawing/2014/main" id="{D6661977-75FF-4CF5-ADF6-3A02A8519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" y="2180"/>
              <a:ext cx="58" cy="58"/>
            </a:xfrm>
            <a:custGeom>
              <a:avLst/>
              <a:gdLst>
                <a:gd name="T0" fmla="*/ 58 w 58"/>
                <a:gd name="T1" fmla="*/ 28 h 58"/>
                <a:gd name="T2" fmla="*/ 58 w 58"/>
                <a:gd name="T3" fmla="*/ 28 h 58"/>
                <a:gd name="T4" fmla="*/ 58 w 58"/>
                <a:gd name="T5" fmla="*/ 34 h 58"/>
                <a:gd name="T6" fmla="*/ 56 w 58"/>
                <a:gd name="T7" fmla="*/ 40 h 58"/>
                <a:gd name="T8" fmla="*/ 50 w 58"/>
                <a:gd name="T9" fmla="*/ 50 h 58"/>
                <a:gd name="T10" fmla="*/ 40 w 58"/>
                <a:gd name="T11" fmla="*/ 56 h 58"/>
                <a:gd name="T12" fmla="*/ 34 w 58"/>
                <a:gd name="T13" fmla="*/ 58 h 58"/>
                <a:gd name="T14" fmla="*/ 28 w 58"/>
                <a:gd name="T15" fmla="*/ 58 h 58"/>
                <a:gd name="T16" fmla="*/ 28 w 58"/>
                <a:gd name="T17" fmla="*/ 58 h 58"/>
                <a:gd name="T18" fmla="*/ 18 w 58"/>
                <a:gd name="T19" fmla="*/ 54 h 58"/>
                <a:gd name="T20" fmla="*/ 10 w 58"/>
                <a:gd name="T21" fmla="*/ 48 h 58"/>
                <a:gd name="T22" fmla="*/ 4 w 58"/>
                <a:gd name="T23" fmla="*/ 40 h 58"/>
                <a:gd name="T24" fmla="*/ 0 w 58"/>
                <a:gd name="T25" fmla="*/ 28 h 58"/>
                <a:gd name="T26" fmla="*/ 0 w 58"/>
                <a:gd name="T27" fmla="*/ 28 h 58"/>
                <a:gd name="T28" fmla="*/ 2 w 58"/>
                <a:gd name="T29" fmla="*/ 22 h 58"/>
                <a:gd name="T30" fmla="*/ 4 w 58"/>
                <a:gd name="T31" fmla="*/ 18 h 58"/>
                <a:gd name="T32" fmla="*/ 10 w 58"/>
                <a:gd name="T33" fmla="*/ 8 h 58"/>
                <a:gd name="T34" fmla="*/ 20 w 58"/>
                <a:gd name="T35" fmla="*/ 2 h 58"/>
                <a:gd name="T36" fmla="*/ 26 w 58"/>
                <a:gd name="T37" fmla="*/ 0 h 58"/>
                <a:gd name="T38" fmla="*/ 32 w 58"/>
                <a:gd name="T39" fmla="*/ 0 h 58"/>
                <a:gd name="T40" fmla="*/ 32 w 58"/>
                <a:gd name="T41" fmla="*/ 0 h 58"/>
                <a:gd name="T42" fmla="*/ 42 w 58"/>
                <a:gd name="T43" fmla="*/ 2 h 58"/>
                <a:gd name="T44" fmla="*/ 50 w 58"/>
                <a:gd name="T45" fmla="*/ 8 h 58"/>
                <a:gd name="T46" fmla="*/ 56 w 58"/>
                <a:gd name="T47" fmla="*/ 18 h 58"/>
                <a:gd name="T48" fmla="*/ 58 w 58"/>
                <a:gd name="T49" fmla="*/ 28 h 58"/>
                <a:gd name="T50" fmla="*/ 58 w 58"/>
                <a:gd name="T51" fmla="*/ 2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8">
                  <a:moveTo>
                    <a:pt x="58" y="28"/>
                  </a:moveTo>
                  <a:lnTo>
                    <a:pt x="58" y="28"/>
                  </a:lnTo>
                  <a:lnTo>
                    <a:pt x="58" y="34"/>
                  </a:lnTo>
                  <a:lnTo>
                    <a:pt x="56" y="40"/>
                  </a:lnTo>
                  <a:lnTo>
                    <a:pt x="50" y="50"/>
                  </a:lnTo>
                  <a:lnTo>
                    <a:pt x="40" y="56"/>
                  </a:lnTo>
                  <a:lnTo>
                    <a:pt x="34" y="58"/>
                  </a:lnTo>
                  <a:lnTo>
                    <a:pt x="28" y="58"/>
                  </a:lnTo>
                  <a:lnTo>
                    <a:pt x="28" y="58"/>
                  </a:lnTo>
                  <a:lnTo>
                    <a:pt x="18" y="54"/>
                  </a:lnTo>
                  <a:lnTo>
                    <a:pt x="10" y="48"/>
                  </a:lnTo>
                  <a:lnTo>
                    <a:pt x="4" y="40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2" y="22"/>
                  </a:lnTo>
                  <a:lnTo>
                    <a:pt x="4" y="18"/>
                  </a:lnTo>
                  <a:lnTo>
                    <a:pt x="10" y="8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42" y="2"/>
                  </a:lnTo>
                  <a:lnTo>
                    <a:pt x="50" y="8"/>
                  </a:lnTo>
                  <a:lnTo>
                    <a:pt x="56" y="18"/>
                  </a:lnTo>
                  <a:lnTo>
                    <a:pt x="58" y="28"/>
                  </a:lnTo>
                  <a:lnTo>
                    <a:pt x="58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Freeform 107">
              <a:extLst>
                <a:ext uri="{FF2B5EF4-FFF2-40B4-BE49-F238E27FC236}">
                  <a16:creationId xmlns:a16="http://schemas.microsoft.com/office/drawing/2014/main" id="{C9BE291C-7CEB-43E3-AED2-54B915427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3" y="2505"/>
              <a:ext cx="58" cy="54"/>
            </a:xfrm>
            <a:custGeom>
              <a:avLst/>
              <a:gdLst>
                <a:gd name="T0" fmla="*/ 24 w 58"/>
                <a:gd name="T1" fmla="*/ 54 h 54"/>
                <a:gd name="T2" fmla="*/ 24 w 58"/>
                <a:gd name="T3" fmla="*/ 54 h 54"/>
                <a:gd name="T4" fmla="*/ 16 w 58"/>
                <a:gd name="T5" fmla="*/ 52 h 54"/>
                <a:gd name="T6" fmla="*/ 8 w 58"/>
                <a:gd name="T7" fmla="*/ 46 h 54"/>
                <a:gd name="T8" fmla="*/ 2 w 58"/>
                <a:gd name="T9" fmla="*/ 38 h 54"/>
                <a:gd name="T10" fmla="*/ 0 w 58"/>
                <a:gd name="T11" fmla="*/ 26 h 54"/>
                <a:gd name="T12" fmla="*/ 0 w 58"/>
                <a:gd name="T13" fmla="*/ 26 h 54"/>
                <a:gd name="T14" fmla="*/ 4 w 58"/>
                <a:gd name="T15" fmla="*/ 16 h 54"/>
                <a:gd name="T16" fmla="*/ 10 w 58"/>
                <a:gd name="T17" fmla="*/ 8 h 54"/>
                <a:gd name="T18" fmla="*/ 18 w 58"/>
                <a:gd name="T19" fmla="*/ 2 h 54"/>
                <a:gd name="T20" fmla="*/ 30 w 58"/>
                <a:gd name="T21" fmla="*/ 0 h 54"/>
                <a:gd name="T22" fmla="*/ 30 w 58"/>
                <a:gd name="T23" fmla="*/ 0 h 54"/>
                <a:gd name="T24" fmla="*/ 36 w 58"/>
                <a:gd name="T25" fmla="*/ 0 h 54"/>
                <a:gd name="T26" fmla="*/ 42 w 58"/>
                <a:gd name="T27" fmla="*/ 2 h 54"/>
                <a:gd name="T28" fmla="*/ 52 w 58"/>
                <a:gd name="T29" fmla="*/ 8 h 54"/>
                <a:gd name="T30" fmla="*/ 54 w 58"/>
                <a:gd name="T31" fmla="*/ 12 h 54"/>
                <a:gd name="T32" fmla="*/ 58 w 58"/>
                <a:gd name="T33" fmla="*/ 18 h 54"/>
                <a:gd name="T34" fmla="*/ 58 w 58"/>
                <a:gd name="T35" fmla="*/ 22 h 54"/>
                <a:gd name="T36" fmla="*/ 58 w 58"/>
                <a:gd name="T37" fmla="*/ 28 h 54"/>
                <a:gd name="T38" fmla="*/ 58 w 58"/>
                <a:gd name="T39" fmla="*/ 28 h 54"/>
                <a:gd name="T40" fmla="*/ 56 w 58"/>
                <a:gd name="T41" fmla="*/ 40 h 54"/>
                <a:gd name="T42" fmla="*/ 50 w 58"/>
                <a:gd name="T43" fmla="*/ 48 h 54"/>
                <a:gd name="T44" fmla="*/ 44 w 58"/>
                <a:gd name="T45" fmla="*/ 52 h 54"/>
                <a:gd name="T46" fmla="*/ 40 w 58"/>
                <a:gd name="T47" fmla="*/ 54 h 54"/>
                <a:gd name="T48" fmla="*/ 24 w 58"/>
                <a:gd name="T49" fmla="*/ 54 h 54"/>
                <a:gd name="T50" fmla="*/ 24 w 58"/>
                <a:gd name="T51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4">
                  <a:moveTo>
                    <a:pt x="24" y="54"/>
                  </a:moveTo>
                  <a:lnTo>
                    <a:pt x="24" y="54"/>
                  </a:lnTo>
                  <a:lnTo>
                    <a:pt x="16" y="52"/>
                  </a:lnTo>
                  <a:lnTo>
                    <a:pt x="8" y="46"/>
                  </a:lnTo>
                  <a:lnTo>
                    <a:pt x="2" y="38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4" y="16"/>
                  </a:lnTo>
                  <a:lnTo>
                    <a:pt x="10" y="8"/>
                  </a:lnTo>
                  <a:lnTo>
                    <a:pt x="18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4" y="12"/>
                  </a:lnTo>
                  <a:lnTo>
                    <a:pt x="58" y="18"/>
                  </a:lnTo>
                  <a:lnTo>
                    <a:pt x="58" y="22"/>
                  </a:lnTo>
                  <a:lnTo>
                    <a:pt x="58" y="28"/>
                  </a:lnTo>
                  <a:lnTo>
                    <a:pt x="58" y="28"/>
                  </a:lnTo>
                  <a:lnTo>
                    <a:pt x="56" y="40"/>
                  </a:lnTo>
                  <a:lnTo>
                    <a:pt x="50" y="48"/>
                  </a:lnTo>
                  <a:lnTo>
                    <a:pt x="44" y="52"/>
                  </a:lnTo>
                  <a:lnTo>
                    <a:pt x="40" y="54"/>
                  </a:lnTo>
                  <a:lnTo>
                    <a:pt x="24" y="54"/>
                  </a:lnTo>
                  <a:lnTo>
                    <a:pt x="24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Freeform 108">
              <a:extLst>
                <a:ext uri="{FF2B5EF4-FFF2-40B4-BE49-F238E27FC236}">
                  <a16:creationId xmlns:a16="http://schemas.microsoft.com/office/drawing/2014/main" id="{DA2ACA8C-64F6-4664-81C9-64B334713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3" y="2505"/>
              <a:ext cx="58" cy="54"/>
            </a:xfrm>
            <a:custGeom>
              <a:avLst/>
              <a:gdLst>
                <a:gd name="T0" fmla="*/ 58 w 58"/>
                <a:gd name="T1" fmla="*/ 28 h 54"/>
                <a:gd name="T2" fmla="*/ 58 w 58"/>
                <a:gd name="T3" fmla="*/ 28 h 54"/>
                <a:gd name="T4" fmla="*/ 58 w 58"/>
                <a:gd name="T5" fmla="*/ 34 h 54"/>
                <a:gd name="T6" fmla="*/ 56 w 58"/>
                <a:gd name="T7" fmla="*/ 38 h 54"/>
                <a:gd name="T8" fmla="*/ 48 w 58"/>
                <a:gd name="T9" fmla="*/ 48 h 54"/>
                <a:gd name="T10" fmla="*/ 38 w 58"/>
                <a:gd name="T11" fmla="*/ 54 h 54"/>
                <a:gd name="T12" fmla="*/ 26 w 58"/>
                <a:gd name="T13" fmla="*/ 54 h 54"/>
                <a:gd name="T14" fmla="*/ 26 w 58"/>
                <a:gd name="T15" fmla="*/ 54 h 54"/>
                <a:gd name="T16" fmla="*/ 16 w 58"/>
                <a:gd name="T17" fmla="*/ 52 h 54"/>
                <a:gd name="T18" fmla="*/ 8 w 58"/>
                <a:gd name="T19" fmla="*/ 46 h 54"/>
                <a:gd name="T20" fmla="*/ 2 w 58"/>
                <a:gd name="T21" fmla="*/ 38 h 54"/>
                <a:gd name="T22" fmla="*/ 0 w 58"/>
                <a:gd name="T23" fmla="*/ 28 h 54"/>
                <a:gd name="T24" fmla="*/ 0 w 58"/>
                <a:gd name="T25" fmla="*/ 28 h 54"/>
                <a:gd name="T26" fmla="*/ 0 w 58"/>
                <a:gd name="T27" fmla="*/ 22 h 54"/>
                <a:gd name="T28" fmla="*/ 2 w 58"/>
                <a:gd name="T29" fmla="*/ 16 h 54"/>
                <a:gd name="T30" fmla="*/ 4 w 58"/>
                <a:gd name="T31" fmla="*/ 12 h 54"/>
                <a:gd name="T32" fmla="*/ 8 w 58"/>
                <a:gd name="T33" fmla="*/ 8 h 54"/>
                <a:gd name="T34" fmla="*/ 18 w 58"/>
                <a:gd name="T35" fmla="*/ 2 h 54"/>
                <a:gd name="T36" fmla="*/ 30 w 58"/>
                <a:gd name="T37" fmla="*/ 0 h 54"/>
                <a:gd name="T38" fmla="*/ 30 w 58"/>
                <a:gd name="T39" fmla="*/ 0 h 54"/>
                <a:gd name="T40" fmla="*/ 42 w 58"/>
                <a:gd name="T41" fmla="*/ 2 h 54"/>
                <a:gd name="T42" fmla="*/ 50 w 58"/>
                <a:gd name="T43" fmla="*/ 8 h 54"/>
                <a:gd name="T44" fmla="*/ 56 w 58"/>
                <a:gd name="T45" fmla="*/ 18 h 54"/>
                <a:gd name="T46" fmla="*/ 58 w 58"/>
                <a:gd name="T47" fmla="*/ 28 h 54"/>
                <a:gd name="T48" fmla="*/ 58 w 58"/>
                <a:gd name="T49" fmla="*/ 2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" h="54">
                  <a:moveTo>
                    <a:pt x="58" y="28"/>
                  </a:moveTo>
                  <a:lnTo>
                    <a:pt x="58" y="28"/>
                  </a:lnTo>
                  <a:lnTo>
                    <a:pt x="58" y="34"/>
                  </a:lnTo>
                  <a:lnTo>
                    <a:pt x="56" y="38"/>
                  </a:lnTo>
                  <a:lnTo>
                    <a:pt x="48" y="48"/>
                  </a:lnTo>
                  <a:lnTo>
                    <a:pt x="38" y="54"/>
                  </a:lnTo>
                  <a:lnTo>
                    <a:pt x="26" y="54"/>
                  </a:lnTo>
                  <a:lnTo>
                    <a:pt x="26" y="54"/>
                  </a:lnTo>
                  <a:lnTo>
                    <a:pt x="16" y="52"/>
                  </a:lnTo>
                  <a:lnTo>
                    <a:pt x="8" y="46"/>
                  </a:lnTo>
                  <a:lnTo>
                    <a:pt x="2" y="3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2" y="16"/>
                  </a:lnTo>
                  <a:lnTo>
                    <a:pt x="4" y="12"/>
                  </a:lnTo>
                  <a:lnTo>
                    <a:pt x="8" y="8"/>
                  </a:lnTo>
                  <a:lnTo>
                    <a:pt x="18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42" y="2"/>
                  </a:lnTo>
                  <a:lnTo>
                    <a:pt x="50" y="8"/>
                  </a:lnTo>
                  <a:lnTo>
                    <a:pt x="56" y="18"/>
                  </a:lnTo>
                  <a:lnTo>
                    <a:pt x="58" y="28"/>
                  </a:lnTo>
                  <a:lnTo>
                    <a:pt x="58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Freeform 109">
              <a:extLst>
                <a:ext uri="{FF2B5EF4-FFF2-40B4-BE49-F238E27FC236}">
                  <a16:creationId xmlns:a16="http://schemas.microsoft.com/office/drawing/2014/main" id="{975D7BCE-95BE-4FE1-A422-CE40CF2B4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9" y="2180"/>
              <a:ext cx="58" cy="58"/>
            </a:xfrm>
            <a:custGeom>
              <a:avLst/>
              <a:gdLst>
                <a:gd name="T0" fmla="*/ 0 w 58"/>
                <a:gd name="T1" fmla="*/ 28 h 58"/>
                <a:gd name="T2" fmla="*/ 0 w 58"/>
                <a:gd name="T3" fmla="*/ 28 h 58"/>
                <a:gd name="T4" fmla="*/ 2 w 58"/>
                <a:gd name="T5" fmla="*/ 16 h 58"/>
                <a:gd name="T6" fmla="*/ 10 w 58"/>
                <a:gd name="T7" fmla="*/ 8 h 58"/>
                <a:gd name="T8" fmla="*/ 18 w 58"/>
                <a:gd name="T9" fmla="*/ 2 h 58"/>
                <a:gd name="T10" fmla="*/ 28 w 58"/>
                <a:gd name="T11" fmla="*/ 0 h 58"/>
                <a:gd name="T12" fmla="*/ 28 w 58"/>
                <a:gd name="T13" fmla="*/ 0 h 58"/>
                <a:gd name="T14" fmla="*/ 34 w 58"/>
                <a:gd name="T15" fmla="*/ 0 h 58"/>
                <a:gd name="T16" fmla="*/ 40 w 58"/>
                <a:gd name="T17" fmla="*/ 2 h 58"/>
                <a:gd name="T18" fmla="*/ 50 w 58"/>
                <a:gd name="T19" fmla="*/ 8 h 58"/>
                <a:gd name="T20" fmla="*/ 56 w 58"/>
                <a:gd name="T21" fmla="*/ 18 h 58"/>
                <a:gd name="T22" fmla="*/ 58 w 58"/>
                <a:gd name="T23" fmla="*/ 24 h 58"/>
                <a:gd name="T24" fmla="*/ 58 w 58"/>
                <a:gd name="T25" fmla="*/ 30 h 58"/>
                <a:gd name="T26" fmla="*/ 58 w 58"/>
                <a:gd name="T27" fmla="*/ 30 h 58"/>
                <a:gd name="T28" fmla="*/ 54 w 58"/>
                <a:gd name="T29" fmla="*/ 40 h 58"/>
                <a:gd name="T30" fmla="*/ 48 w 58"/>
                <a:gd name="T31" fmla="*/ 50 h 58"/>
                <a:gd name="T32" fmla="*/ 40 w 58"/>
                <a:gd name="T33" fmla="*/ 56 h 58"/>
                <a:gd name="T34" fmla="*/ 28 w 58"/>
                <a:gd name="T35" fmla="*/ 58 h 58"/>
                <a:gd name="T36" fmla="*/ 28 w 58"/>
                <a:gd name="T37" fmla="*/ 58 h 58"/>
                <a:gd name="T38" fmla="*/ 24 w 58"/>
                <a:gd name="T39" fmla="*/ 56 h 58"/>
                <a:gd name="T40" fmla="*/ 18 w 58"/>
                <a:gd name="T41" fmla="*/ 56 h 58"/>
                <a:gd name="T42" fmla="*/ 8 w 58"/>
                <a:gd name="T43" fmla="*/ 48 h 58"/>
                <a:gd name="T44" fmla="*/ 2 w 58"/>
                <a:gd name="T45" fmla="*/ 38 h 58"/>
                <a:gd name="T46" fmla="*/ 0 w 58"/>
                <a:gd name="T47" fmla="*/ 34 h 58"/>
                <a:gd name="T48" fmla="*/ 0 w 58"/>
                <a:gd name="T49" fmla="*/ 28 h 58"/>
                <a:gd name="T50" fmla="*/ 0 w 58"/>
                <a:gd name="T51" fmla="*/ 2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8">
                  <a:moveTo>
                    <a:pt x="0" y="28"/>
                  </a:moveTo>
                  <a:lnTo>
                    <a:pt x="0" y="28"/>
                  </a:lnTo>
                  <a:lnTo>
                    <a:pt x="2" y="16"/>
                  </a:lnTo>
                  <a:lnTo>
                    <a:pt x="10" y="8"/>
                  </a:lnTo>
                  <a:lnTo>
                    <a:pt x="18" y="2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4" y="0"/>
                  </a:lnTo>
                  <a:lnTo>
                    <a:pt x="40" y="2"/>
                  </a:lnTo>
                  <a:lnTo>
                    <a:pt x="50" y="8"/>
                  </a:lnTo>
                  <a:lnTo>
                    <a:pt x="56" y="18"/>
                  </a:lnTo>
                  <a:lnTo>
                    <a:pt x="58" y="24"/>
                  </a:lnTo>
                  <a:lnTo>
                    <a:pt x="58" y="30"/>
                  </a:lnTo>
                  <a:lnTo>
                    <a:pt x="58" y="30"/>
                  </a:lnTo>
                  <a:lnTo>
                    <a:pt x="54" y="40"/>
                  </a:lnTo>
                  <a:lnTo>
                    <a:pt x="48" y="50"/>
                  </a:lnTo>
                  <a:lnTo>
                    <a:pt x="40" y="56"/>
                  </a:lnTo>
                  <a:lnTo>
                    <a:pt x="28" y="58"/>
                  </a:lnTo>
                  <a:lnTo>
                    <a:pt x="28" y="58"/>
                  </a:lnTo>
                  <a:lnTo>
                    <a:pt x="24" y="56"/>
                  </a:lnTo>
                  <a:lnTo>
                    <a:pt x="18" y="56"/>
                  </a:lnTo>
                  <a:lnTo>
                    <a:pt x="8" y="48"/>
                  </a:lnTo>
                  <a:lnTo>
                    <a:pt x="2" y="38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Freeform 110">
              <a:extLst>
                <a:ext uri="{FF2B5EF4-FFF2-40B4-BE49-F238E27FC236}">
                  <a16:creationId xmlns:a16="http://schemas.microsoft.com/office/drawing/2014/main" id="{E4605EF8-CCC2-452F-BF29-F955BA870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6" y="2254"/>
              <a:ext cx="56" cy="56"/>
            </a:xfrm>
            <a:custGeom>
              <a:avLst/>
              <a:gdLst>
                <a:gd name="T0" fmla="*/ 28 w 56"/>
                <a:gd name="T1" fmla="*/ 0 h 56"/>
                <a:gd name="T2" fmla="*/ 28 w 56"/>
                <a:gd name="T3" fmla="*/ 0 h 56"/>
                <a:gd name="T4" fmla="*/ 38 w 56"/>
                <a:gd name="T5" fmla="*/ 2 h 56"/>
                <a:gd name="T6" fmla="*/ 48 w 56"/>
                <a:gd name="T7" fmla="*/ 8 h 56"/>
                <a:gd name="T8" fmla="*/ 54 w 56"/>
                <a:gd name="T9" fmla="*/ 16 h 56"/>
                <a:gd name="T10" fmla="*/ 56 w 56"/>
                <a:gd name="T11" fmla="*/ 26 h 56"/>
                <a:gd name="T12" fmla="*/ 56 w 56"/>
                <a:gd name="T13" fmla="*/ 26 h 56"/>
                <a:gd name="T14" fmla="*/ 54 w 56"/>
                <a:gd name="T15" fmla="*/ 38 h 56"/>
                <a:gd name="T16" fmla="*/ 48 w 56"/>
                <a:gd name="T17" fmla="*/ 48 h 56"/>
                <a:gd name="T18" fmla="*/ 40 w 56"/>
                <a:gd name="T19" fmla="*/ 54 h 56"/>
                <a:gd name="T20" fmla="*/ 30 w 56"/>
                <a:gd name="T21" fmla="*/ 56 h 56"/>
                <a:gd name="T22" fmla="*/ 30 w 56"/>
                <a:gd name="T23" fmla="*/ 56 h 56"/>
                <a:gd name="T24" fmla="*/ 24 w 56"/>
                <a:gd name="T25" fmla="*/ 56 h 56"/>
                <a:gd name="T26" fmla="*/ 18 w 56"/>
                <a:gd name="T27" fmla="*/ 54 h 56"/>
                <a:gd name="T28" fmla="*/ 8 w 56"/>
                <a:gd name="T29" fmla="*/ 48 h 56"/>
                <a:gd name="T30" fmla="*/ 2 w 56"/>
                <a:gd name="T31" fmla="*/ 40 h 56"/>
                <a:gd name="T32" fmla="*/ 0 w 56"/>
                <a:gd name="T33" fmla="*/ 34 h 56"/>
                <a:gd name="T34" fmla="*/ 0 w 56"/>
                <a:gd name="T35" fmla="*/ 28 h 56"/>
                <a:gd name="T36" fmla="*/ 0 w 56"/>
                <a:gd name="T37" fmla="*/ 28 h 56"/>
                <a:gd name="T38" fmla="*/ 2 w 56"/>
                <a:gd name="T39" fmla="*/ 16 h 56"/>
                <a:gd name="T40" fmla="*/ 8 w 56"/>
                <a:gd name="T41" fmla="*/ 8 h 56"/>
                <a:gd name="T42" fmla="*/ 16 w 56"/>
                <a:gd name="T43" fmla="*/ 2 h 56"/>
                <a:gd name="T44" fmla="*/ 28 w 56"/>
                <a:gd name="T45" fmla="*/ 0 h 56"/>
                <a:gd name="T46" fmla="*/ 28 w 56"/>
                <a:gd name="T4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6" h="56">
                  <a:moveTo>
                    <a:pt x="28" y="0"/>
                  </a:moveTo>
                  <a:lnTo>
                    <a:pt x="28" y="0"/>
                  </a:lnTo>
                  <a:lnTo>
                    <a:pt x="38" y="2"/>
                  </a:lnTo>
                  <a:lnTo>
                    <a:pt x="48" y="8"/>
                  </a:lnTo>
                  <a:lnTo>
                    <a:pt x="54" y="16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54" y="38"/>
                  </a:lnTo>
                  <a:lnTo>
                    <a:pt x="48" y="48"/>
                  </a:lnTo>
                  <a:lnTo>
                    <a:pt x="40" y="54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4" y="56"/>
                  </a:lnTo>
                  <a:lnTo>
                    <a:pt x="18" y="54"/>
                  </a:lnTo>
                  <a:lnTo>
                    <a:pt x="8" y="48"/>
                  </a:lnTo>
                  <a:lnTo>
                    <a:pt x="2" y="40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2" y="16"/>
                  </a:lnTo>
                  <a:lnTo>
                    <a:pt x="8" y="8"/>
                  </a:lnTo>
                  <a:lnTo>
                    <a:pt x="16" y="2"/>
                  </a:ln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111">
              <a:extLst>
                <a:ext uri="{FF2B5EF4-FFF2-40B4-BE49-F238E27FC236}">
                  <a16:creationId xmlns:a16="http://schemas.microsoft.com/office/drawing/2014/main" id="{985BA5D7-AB0A-4E70-8ACA-4888961E50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5" y="2254"/>
              <a:ext cx="56" cy="56"/>
            </a:xfrm>
            <a:custGeom>
              <a:avLst/>
              <a:gdLst>
                <a:gd name="T0" fmla="*/ 56 w 56"/>
                <a:gd name="T1" fmla="*/ 28 h 56"/>
                <a:gd name="T2" fmla="*/ 56 w 56"/>
                <a:gd name="T3" fmla="*/ 28 h 56"/>
                <a:gd name="T4" fmla="*/ 54 w 56"/>
                <a:gd name="T5" fmla="*/ 40 h 56"/>
                <a:gd name="T6" fmla="*/ 48 w 56"/>
                <a:gd name="T7" fmla="*/ 48 h 56"/>
                <a:gd name="T8" fmla="*/ 40 w 56"/>
                <a:gd name="T9" fmla="*/ 54 h 56"/>
                <a:gd name="T10" fmla="*/ 28 w 56"/>
                <a:gd name="T11" fmla="*/ 56 h 56"/>
                <a:gd name="T12" fmla="*/ 28 w 56"/>
                <a:gd name="T13" fmla="*/ 56 h 56"/>
                <a:gd name="T14" fmla="*/ 22 w 56"/>
                <a:gd name="T15" fmla="*/ 56 h 56"/>
                <a:gd name="T16" fmla="*/ 16 w 56"/>
                <a:gd name="T17" fmla="*/ 54 h 56"/>
                <a:gd name="T18" fmla="*/ 8 w 56"/>
                <a:gd name="T19" fmla="*/ 48 h 56"/>
                <a:gd name="T20" fmla="*/ 2 w 56"/>
                <a:gd name="T21" fmla="*/ 38 h 56"/>
                <a:gd name="T22" fmla="*/ 0 w 56"/>
                <a:gd name="T23" fmla="*/ 26 h 56"/>
                <a:gd name="T24" fmla="*/ 0 w 56"/>
                <a:gd name="T25" fmla="*/ 26 h 56"/>
                <a:gd name="T26" fmla="*/ 2 w 56"/>
                <a:gd name="T27" fmla="*/ 16 h 56"/>
                <a:gd name="T28" fmla="*/ 8 w 56"/>
                <a:gd name="T29" fmla="*/ 8 h 56"/>
                <a:gd name="T30" fmla="*/ 18 w 56"/>
                <a:gd name="T31" fmla="*/ 2 h 56"/>
                <a:gd name="T32" fmla="*/ 28 w 56"/>
                <a:gd name="T33" fmla="*/ 0 h 56"/>
                <a:gd name="T34" fmla="*/ 28 w 56"/>
                <a:gd name="T35" fmla="*/ 0 h 56"/>
                <a:gd name="T36" fmla="*/ 40 w 56"/>
                <a:gd name="T37" fmla="*/ 2 h 56"/>
                <a:gd name="T38" fmla="*/ 48 w 56"/>
                <a:gd name="T39" fmla="*/ 8 h 56"/>
                <a:gd name="T40" fmla="*/ 54 w 56"/>
                <a:gd name="T41" fmla="*/ 16 h 56"/>
                <a:gd name="T42" fmla="*/ 56 w 56"/>
                <a:gd name="T43" fmla="*/ 28 h 56"/>
                <a:gd name="T44" fmla="*/ 56 w 56"/>
                <a:gd name="T45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" h="56">
                  <a:moveTo>
                    <a:pt x="56" y="28"/>
                  </a:moveTo>
                  <a:lnTo>
                    <a:pt x="56" y="28"/>
                  </a:lnTo>
                  <a:lnTo>
                    <a:pt x="54" y="40"/>
                  </a:lnTo>
                  <a:lnTo>
                    <a:pt x="48" y="48"/>
                  </a:lnTo>
                  <a:lnTo>
                    <a:pt x="40" y="54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2" y="56"/>
                  </a:lnTo>
                  <a:lnTo>
                    <a:pt x="16" y="54"/>
                  </a:lnTo>
                  <a:lnTo>
                    <a:pt x="8" y="48"/>
                  </a:lnTo>
                  <a:lnTo>
                    <a:pt x="2" y="38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8" y="8"/>
                  </a:lnTo>
                  <a:lnTo>
                    <a:pt x="18" y="2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40" y="2"/>
                  </a:lnTo>
                  <a:lnTo>
                    <a:pt x="48" y="8"/>
                  </a:lnTo>
                  <a:lnTo>
                    <a:pt x="54" y="16"/>
                  </a:lnTo>
                  <a:lnTo>
                    <a:pt x="56" y="28"/>
                  </a:lnTo>
                  <a:lnTo>
                    <a:pt x="56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112">
              <a:extLst>
                <a:ext uri="{FF2B5EF4-FFF2-40B4-BE49-F238E27FC236}">
                  <a16:creationId xmlns:a16="http://schemas.microsoft.com/office/drawing/2014/main" id="{E54F0F84-52DA-4776-9B57-50955902D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2" y="2254"/>
              <a:ext cx="56" cy="56"/>
            </a:xfrm>
            <a:custGeom>
              <a:avLst/>
              <a:gdLst>
                <a:gd name="T0" fmla="*/ 28 w 56"/>
                <a:gd name="T1" fmla="*/ 0 h 56"/>
                <a:gd name="T2" fmla="*/ 28 w 56"/>
                <a:gd name="T3" fmla="*/ 0 h 56"/>
                <a:gd name="T4" fmla="*/ 40 w 56"/>
                <a:gd name="T5" fmla="*/ 2 h 56"/>
                <a:gd name="T6" fmla="*/ 48 w 56"/>
                <a:gd name="T7" fmla="*/ 8 h 56"/>
                <a:gd name="T8" fmla="*/ 54 w 56"/>
                <a:gd name="T9" fmla="*/ 16 h 56"/>
                <a:gd name="T10" fmla="*/ 56 w 56"/>
                <a:gd name="T11" fmla="*/ 28 h 56"/>
                <a:gd name="T12" fmla="*/ 56 w 56"/>
                <a:gd name="T13" fmla="*/ 28 h 56"/>
                <a:gd name="T14" fmla="*/ 54 w 56"/>
                <a:gd name="T15" fmla="*/ 38 h 56"/>
                <a:gd name="T16" fmla="*/ 48 w 56"/>
                <a:gd name="T17" fmla="*/ 48 h 56"/>
                <a:gd name="T18" fmla="*/ 40 w 56"/>
                <a:gd name="T19" fmla="*/ 54 h 56"/>
                <a:gd name="T20" fmla="*/ 30 w 56"/>
                <a:gd name="T21" fmla="*/ 56 h 56"/>
                <a:gd name="T22" fmla="*/ 30 w 56"/>
                <a:gd name="T23" fmla="*/ 56 h 56"/>
                <a:gd name="T24" fmla="*/ 24 w 56"/>
                <a:gd name="T25" fmla="*/ 56 h 56"/>
                <a:gd name="T26" fmla="*/ 18 w 56"/>
                <a:gd name="T27" fmla="*/ 54 h 56"/>
                <a:gd name="T28" fmla="*/ 8 w 56"/>
                <a:gd name="T29" fmla="*/ 48 h 56"/>
                <a:gd name="T30" fmla="*/ 2 w 56"/>
                <a:gd name="T31" fmla="*/ 38 h 56"/>
                <a:gd name="T32" fmla="*/ 0 w 56"/>
                <a:gd name="T33" fmla="*/ 34 h 56"/>
                <a:gd name="T34" fmla="*/ 0 w 56"/>
                <a:gd name="T35" fmla="*/ 28 h 56"/>
                <a:gd name="T36" fmla="*/ 0 w 56"/>
                <a:gd name="T37" fmla="*/ 28 h 56"/>
                <a:gd name="T38" fmla="*/ 2 w 56"/>
                <a:gd name="T39" fmla="*/ 16 h 56"/>
                <a:gd name="T40" fmla="*/ 8 w 56"/>
                <a:gd name="T41" fmla="*/ 8 h 56"/>
                <a:gd name="T42" fmla="*/ 18 w 56"/>
                <a:gd name="T43" fmla="*/ 2 h 56"/>
                <a:gd name="T44" fmla="*/ 28 w 56"/>
                <a:gd name="T45" fmla="*/ 0 h 56"/>
                <a:gd name="T46" fmla="*/ 28 w 56"/>
                <a:gd name="T4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6" h="56">
                  <a:moveTo>
                    <a:pt x="28" y="0"/>
                  </a:moveTo>
                  <a:lnTo>
                    <a:pt x="28" y="0"/>
                  </a:lnTo>
                  <a:lnTo>
                    <a:pt x="40" y="2"/>
                  </a:lnTo>
                  <a:lnTo>
                    <a:pt x="48" y="8"/>
                  </a:lnTo>
                  <a:lnTo>
                    <a:pt x="54" y="16"/>
                  </a:lnTo>
                  <a:lnTo>
                    <a:pt x="56" y="28"/>
                  </a:lnTo>
                  <a:lnTo>
                    <a:pt x="56" y="28"/>
                  </a:lnTo>
                  <a:lnTo>
                    <a:pt x="54" y="38"/>
                  </a:lnTo>
                  <a:lnTo>
                    <a:pt x="48" y="48"/>
                  </a:lnTo>
                  <a:lnTo>
                    <a:pt x="40" y="54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4" y="56"/>
                  </a:lnTo>
                  <a:lnTo>
                    <a:pt x="18" y="54"/>
                  </a:lnTo>
                  <a:lnTo>
                    <a:pt x="8" y="48"/>
                  </a:lnTo>
                  <a:lnTo>
                    <a:pt x="2" y="38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2" y="16"/>
                  </a:lnTo>
                  <a:lnTo>
                    <a:pt x="8" y="8"/>
                  </a:lnTo>
                  <a:lnTo>
                    <a:pt x="18" y="2"/>
                  </a:ln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113">
              <a:extLst>
                <a:ext uri="{FF2B5EF4-FFF2-40B4-BE49-F238E27FC236}">
                  <a16:creationId xmlns:a16="http://schemas.microsoft.com/office/drawing/2014/main" id="{CDDBDD70-10D5-4316-A390-7ECEB82AB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2" y="2120"/>
              <a:ext cx="56" cy="56"/>
            </a:xfrm>
            <a:custGeom>
              <a:avLst/>
              <a:gdLst>
                <a:gd name="T0" fmla="*/ 56 w 56"/>
                <a:gd name="T1" fmla="*/ 28 h 56"/>
                <a:gd name="T2" fmla="*/ 56 w 56"/>
                <a:gd name="T3" fmla="*/ 28 h 56"/>
                <a:gd name="T4" fmla="*/ 54 w 56"/>
                <a:gd name="T5" fmla="*/ 40 h 56"/>
                <a:gd name="T6" fmla="*/ 48 w 56"/>
                <a:gd name="T7" fmla="*/ 48 h 56"/>
                <a:gd name="T8" fmla="*/ 40 w 56"/>
                <a:gd name="T9" fmla="*/ 54 h 56"/>
                <a:gd name="T10" fmla="*/ 28 w 56"/>
                <a:gd name="T11" fmla="*/ 56 h 56"/>
                <a:gd name="T12" fmla="*/ 28 w 56"/>
                <a:gd name="T13" fmla="*/ 56 h 56"/>
                <a:gd name="T14" fmla="*/ 16 w 56"/>
                <a:gd name="T15" fmla="*/ 54 h 56"/>
                <a:gd name="T16" fmla="*/ 8 w 56"/>
                <a:gd name="T17" fmla="*/ 48 h 56"/>
                <a:gd name="T18" fmla="*/ 2 w 56"/>
                <a:gd name="T19" fmla="*/ 38 h 56"/>
                <a:gd name="T20" fmla="*/ 0 w 56"/>
                <a:gd name="T21" fmla="*/ 28 h 56"/>
                <a:gd name="T22" fmla="*/ 0 w 56"/>
                <a:gd name="T23" fmla="*/ 28 h 56"/>
                <a:gd name="T24" fmla="*/ 0 w 56"/>
                <a:gd name="T25" fmla="*/ 22 h 56"/>
                <a:gd name="T26" fmla="*/ 2 w 56"/>
                <a:gd name="T27" fmla="*/ 16 h 56"/>
                <a:gd name="T28" fmla="*/ 8 w 56"/>
                <a:gd name="T29" fmla="*/ 8 h 56"/>
                <a:gd name="T30" fmla="*/ 18 w 56"/>
                <a:gd name="T31" fmla="*/ 2 h 56"/>
                <a:gd name="T32" fmla="*/ 24 w 56"/>
                <a:gd name="T33" fmla="*/ 0 h 56"/>
                <a:gd name="T34" fmla="*/ 30 w 56"/>
                <a:gd name="T35" fmla="*/ 0 h 56"/>
                <a:gd name="T36" fmla="*/ 30 w 56"/>
                <a:gd name="T37" fmla="*/ 0 h 56"/>
                <a:gd name="T38" fmla="*/ 40 w 56"/>
                <a:gd name="T39" fmla="*/ 2 h 56"/>
                <a:gd name="T40" fmla="*/ 50 w 56"/>
                <a:gd name="T41" fmla="*/ 8 h 56"/>
                <a:gd name="T42" fmla="*/ 54 w 56"/>
                <a:gd name="T43" fmla="*/ 18 h 56"/>
                <a:gd name="T44" fmla="*/ 56 w 56"/>
                <a:gd name="T45" fmla="*/ 28 h 56"/>
                <a:gd name="T46" fmla="*/ 56 w 56"/>
                <a:gd name="T47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6" h="56">
                  <a:moveTo>
                    <a:pt x="56" y="28"/>
                  </a:moveTo>
                  <a:lnTo>
                    <a:pt x="56" y="28"/>
                  </a:lnTo>
                  <a:lnTo>
                    <a:pt x="54" y="40"/>
                  </a:lnTo>
                  <a:lnTo>
                    <a:pt x="48" y="48"/>
                  </a:lnTo>
                  <a:lnTo>
                    <a:pt x="40" y="54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16" y="54"/>
                  </a:lnTo>
                  <a:lnTo>
                    <a:pt x="8" y="48"/>
                  </a:lnTo>
                  <a:lnTo>
                    <a:pt x="2" y="3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2" y="16"/>
                  </a:lnTo>
                  <a:lnTo>
                    <a:pt x="8" y="8"/>
                  </a:lnTo>
                  <a:lnTo>
                    <a:pt x="18" y="2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40" y="2"/>
                  </a:lnTo>
                  <a:lnTo>
                    <a:pt x="50" y="8"/>
                  </a:lnTo>
                  <a:lnTo>
                    <a:pt x="54" y="18"/>
                  </a:lnTo>
                  <a:lnTo>
                    <a:pt x="56" y="28"/>
                  </a:lnTo>
                  <a:lnTo>
                    <a:pt x="56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114">
              <a:extLst>
                <a:ext uri="{FF2B5EF4-FFF2-40B4-BE49-F238E27FC236}">
                  <a16:creationId xmlns:a16="http://schemas.microsoft.com/office/drawing/2014/main" id="{CC779400-F102-4617-BECA-78572AFE55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0" y="2505"/>
              <a:ext cx="56" cy="54"/>
            </a:xfrm>
            <a:custGeom>
              <a:avLst/>
              <a:gdLst>
                <a:gd name="T0" fmla="*/ 30 w 56"/>
                <a:gd name="T1" fmla="*/ 54 h 54"/>
                <a:gd name="T2" fmla="*/ 30 w 56"/>
                <a:gd name="T3" fmla="*/ 54 h 54"/>
                <a:gd name="T4" fmla="*/ 18 w 56"/>
                <a:gd name="T5" fmla="*/ 52 h 54"/>
                <a:gd name="T6" fmla="*/ 8 w 56"/>
                <a:gd name="T7" fmla="*/ 48 h 54"/>
                <a:gd name="T8" fmla="*/ 2 w 56"/>
                <a:gd name="T9" fmla="*/ 40 h 54"/>
                <a:gd name="T10" fmla="*/ 0 w 56"/>
                <a:gd name="T11" fmla="*/ 28 h 54"/>
                <a:gd name="T12" fmla="*/ 0 w 56"/>
                <a:gd name="T13" fmla="*/ 28 h 54"/>
                <a:gd name="T14" fmla="*/ 2 w 56"/>
                <a:gd name="T15" fmla="*/ 16 h 54"/>
                <a:gd name="T16" fmla="*/ 8 w 56"/>
                <a:gd name="T17" fmla="*/ 8 h 54"/>
                <a:gd name="T18" fmla="*/ 18 w 56"/>
                <a:gd name="T19" fmla="*/ 2 h 54"/>
                <a:gd name="T20" fmla="*/ 30 w 56"/>
                <a:gd name="T21" fmla="*/ 0 h 54"/>
                <a:gd name="T22" fmla="*/ 30 w 56"/>
                <a:gd name="T23" fmla="*/ 0 h 54"/>
                <a:gd name="T24" fmla="*/ 40 w 56"/>
                <a:gd name="T25" fmla="*/ 2 h 54"/>
                <a:gd name="T26" fmla="*/ 50 w 56"/>
                <a:gd name="T27" fmla="*/ 8 h 54"/>
                <a:gd name="T28" fmla="*/ 54 w 56"/>
                <a:gd name="T29" fmla="*/ 16 h 54"/>
                <a:gd name="T30" fmla="*/ 56 w 56"/>
                <a:gd name="T31" fmla="*/ 28 h 54"/>
                <a:gd name="T32" fmla="*/ 56 w 56"/>
                <a:gd name="T33" fmla="*/ 28 h 54"/>
                <a:gd name="T34" fmla="*/ 54 w 56"/>
                <a:gd name="T35" fmla="*/ 38 h 54"/>
                <a:gd name="T36" fmla="*/ 50 w 56"/>
                <a:gd name="T37" fmla="*/ 48 h 54"/>
                <a:gd name="T38" fmla="*/ 40 w 56"/>
                <a:gd name="T39" fmla="*/ 52 h 54"/>
                <a:gd name="T40" fmla="*/ 30 w 56"/>
                <a:gd name="T41" fmla="*/ 54 h 54"/>
                <a:gd name="T42" fmla="*/ 30 w 56"/>
                <a:gd name="T4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4">
                  <a:moveTo>
                    <a:pt x="30" y="54"/>
                  </a:moveTo>
                  <a:lnTo>
                    <a:pt x="30" y="54"/>
                  </a:lnTo>
                  <a:lnTo>
                    <a:pt x="18" y="52"/>
                  </a:lnTo>
                  <a:lnTo>
                    <a:pt x="8" y="48"/>
                  </a:lnTo>
                  <a:lnTo>
                    <a:pt x="2" y="40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2" y="16"/>
                  </a:lnTo>
                  <a:lnTo>
                    <a:pt x="8" y="8"/>
                  </a:lnTo>
                  <a:lnTo>
                    <a:pt x="18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40" y="2"/>
                  </a:lnTo>
                  <a:lnTo>
                    <a:pt x="50" y="8"/>
                  </a:lnTo>
                  <a:lnTo>
                    <a:pt x="54" y="16"/>
                  </a:lnTo>
                  <a:lnTo>
                    <a:pt x="56" y="28"/>
                  </a:lnTo>
                  <a:lnTo>
                    <a:pt x="56" y="28"/>
                  </a:lnTo>
                  <a:lnTo>
                    <a:pt x="54" y="38"/>
                  </a:lnTo>
                  <a:lnTo>
                    <a:pt x="50" y="48"/>
                  </a:lnTo>
                  <a:lnTo>
                    <a:pt x="40" y="52"/>
                  </a:lnTo>
                  <a:lnTo>
                    <a:pt x="30" y="54"/>
                  </a:lnTo>
                  <a:lnTo>
                    <a:pt x="30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5">
              <a:extLst>
                <a:ext uri="{FF2B5EF4-FFF2-40B4-BE49-F238E27FC236}">
                  <a16:creationId xmlns:a16="http://schemas.microsoft.com/office/drawing/2014/main" id="{72F1FD4E-05DD-446B-A350-4B1CCC648F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6" y="2505"/>
              <a:ext cx="56" cy="54"/>
            </a:xfrm>
            <a:custGeom>
              <a:avLst/>
              <a:gdLst>
                <a:gd name="T0" fmla="*/ 28 w 56"/>
                <a:gd name="T1" fmla="*/ 54 h 54"/>
                <a:gd name="T2" fmla="*/ 28 w 56"/>
                <a:gd name="T3" fmla="*/ 54 h 54"/>
                <a:gd name="T4" fmla="*/ 16 w 56"/>
                <a:gd name="T5" fmla="*/ 52 h 54"/>
                <a:gd name="T6" fmla="*/ 8 w 56"/>
                <a:gd name="T7" fmla="*/ 48 h 54"/>
                <a:gd name="T8" fmla="*/ 2 w 56"/>
                <a:gd name="T9" fmla="*/ 38 h 54"/>
                <a:gd name="T10" fmla="*/ 0 w 56"/>
                <a:gd name="T11" fmla="*/ 28 h 54"/>
                <a:gd name="T12" fmla="*/ 0 w 56"/>
                <a:gd name="T13" fmla="*/ 28 h 54"/>
                <a:gd name="T14" fmla="*/ 2 w 56"/>
                <a:gd name="T15" fmla="*/ 16 h 54"/>
                <a:gd name="T16" fmla="*/ 8 w 56"/>
                <a:gd name="T17" fmla="*/ 8 h 54"/>
                <a:gd name="T18" fmla="*/ 16 w 56"/>
                <a:gd name="T19" fmla="*/ 2 h 54"/>
                <a:gd name="T20" fmla="*/ 28 w 56"/>
                <a:gd name="T21" fmla="*/ 0 h 54"/>
                <a:gd name="T22" fmla="*/ 28 w 56"/>
                <a:gd name="T23" fmla="*/ 0 h 54"/>
                <a:gd name="T24" fmla="*/ 40 w 56"/>
                <a:gd name="T25" fmla="*/ 2 h 54"/>
                <a:gd name="T26" fmla="*/ 48 w 56"/>
                <a:gd name="T27" fmla="*/ 8 h 54"/>
                <a:gd name="T28" fmla="*/ 52 w 56"/>
                <a:gd name="T29" fmla="*/ 12 h 54"/>
                <a:gd name="T30" fmla="*/ 54 w 56"/>
                <a:gd name="T31" fmla="*/ 16 h 54"/>
                <a:gd name="T32" fmla="*/ 56 w 56"/>
                <a:gd name="T33" fmla="*/ 22 h 54"/>
                <a:gd name="T34" fmla="*/ 56 w 56"/>
                <a:gd name="T35" fmla="*/ 28 h 54"/>
                <a:gd name="T36" fmla="*/ 56 w 56"/>
                <a:gd name="T37" fmla="*/ 28 h 54"/>
                <a:gd name="T38" fmla="*/ 54 w 56"/>
                <a:gd name="T39" fmla="*/ 40 h 54"/>
                <a:gd name="T40" fmla="*/ 48 w 56"/>
                <a:gd name="T41" fmla="*/ 48 h 54"/>
                <a:gd name="T42" fmla="*/ 40 w 56"/>
                <a:gd name="T43" fmla="*/ 52 h 54"/>
                <a:gd name="T44" fmla="*/ 28 w 56"/>
                <a:gd name="T45" fmla="*/ 54 h 54"/>
                <a:gd name="T46" fmla="*/ 28 w 56"/>
                <a:gd name="T4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6" h="54">
                  <a:moveTo>
                    <a:pt x="28" y="54"/>
                  </a:moveTo>
                  <a:lnTo>
                    <a:pt x="28" y="54"/>
                  </a:lnTo>
                  <a:lnTo>
                    <a:pt x="16" y="52"/>
                  </a:lnTo>
                  <a:lnTo>
                    <a:pt x="8" y="48"/>
                  </a:lnTo>
                  <a:lnTo>
                    <a:pt x="2" y="3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2" y="16"/>
                  </a:lnTo>
                  <a:lnTo>
                    <a:pt x="8" y="8"/>
                  </a:lnTo>
                  <a:lnTo>
                    <a:pt x="16" y="2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40" y="2"/>
                  </a:lnTo>
                  <a:lnTo>
                    <a:pt x="48" y="8"/>
                  </a:lnTo>
                  <a:lnTo>
                    <a:pt x="52" y="12"/>
                  </a:lnTo>
                  <a:lnTo>
                    <a:pt x="54" y="16"/>
                  </a:lnTo>
                  <a:lnTo>
                    <a:pt x="56" y="22"/>
                  </a:lnTo>
                  <a:lnTo>
                    <a:pt x="56" y="28"/>
                  </a:lnTo>
                  <a:lnTo>
                    <a:pt x="56" y="28"/>
                  </a:lnTo>
                  <a:lnTo>
                    <a:pt x="54" y="40"/>
                  </a:lnTo>
                  <a:lnTo>
                    <a:pt x="48" y="48"/>
                  </a:lnTo>
                  <a:lnTo>
                    <a:pt x="40" y="52"/>
                  </a:lnTo>
                  <a:lnTo>
                    <a:pt x="28" y="54"/>
                  </a:lnTo>
                  <a:lnTo>
                    <a:pt x="28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6">
              <a:extLst>
                <a:ext uri="{FF2B5EF4-FFF2-40B4-BE49-F238E27FC236}">
                  <a16:creationId xmlns:a16="http://schemas.microsoft.com/office/drawing/2014/main" id="{2072A0E2-A51D-4D0F-B8D9-E209ADA7A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5" y="2120"/>
              <a:ext cx="56" cy="56"/>
            </a:xfrm>
            <a:custGeom>
              <a:avLst/>
              <a:gdLst>
                <a:gd name="T0" fmla="*/ 28 w 56"/>
                <a:gd name="T1" fmla="*/ 0 h 56"/>
                <a:gd name="T2" fmla="*/ 28 w 56"/>
                <a:gd name="T3" fmla="*/ 0 h 56"/>
                <a:gd name="T4" fmla="*/ 40 w 56"/>
                <a:gd name="T5" fmla="*/ 2 h 56"/>
                <a:gd name="T6" fmla="*/ 48 w 56"/>
                <a:gd name="T7" fmla="*/ 8 h 56"/>
                <a:gd name="T8" fmla="*/ 54 w 56"/>
                <a:gd name="T9" fmla="*/ 16 h 56"/>
                <a:gd name="T10" fmla="*/ 56 w 56"/>
                <a:gd name="T11" fmla="*/ 28 h 56"/>
                <a:gd name="T12" fmla="*/ 56 w 56"/>
                <a:gd name="T13" fmla="*/ 28 h 56"/>
                <a:gd name="T14" fmla="*/ 54 w 56"/>
                <a:gd name="T15" fmla="*/ 40 h 56"/>
                <a:gd name="T16" fmla="*/ 48 w 56"/>
                <a:gd name="T17" fmla="*/ 48 h 56"/>
                <a:gd name="T18" fmla="*/ 38 w 56"/>
                <a:gd name="T19" fmla="*/ 54 h 56"/>
                <a:gd name="T20" fmla="*/ 26 w 56"/>
                <a:gd name="T21" fmla="*/ 56 h 56"/>
                <a:gd name="T22" fmla="*/ 26 w 56"/>
                <a:gd name="T23" fmla="*/ 56 h 56"/>
                <a:gd name="T24" fmla="*/ 16 w 56"/>
                <a:gd name="T25" fmla="*/ 52 h 56"/>
                <a:gd name="T26" fmla="*/ 6 w 56"/>
                <a:gd name="T27" fmla="*/ 46 h 56"/>
                <a:gd name="T28" fmla="*/ 2 w 56"/>
                <a:gd name="T29" fmla="*/ 38 h 56"/>
                <a:gd name="T30" fmla="*/ 0 w 56"/>
                <a:gd name="T31" fmla="*/ 26 h 56"/>
                <a:gd name="T32" fmla="*/ 0 w 56"/>
                <a:gd name="T33" fmla="*/ 26 h 56"/>
                <a:gd name="T34" fmla="*/ 2 w 56"/>
                <a:gd name="T35" fmla="*/ 16 h 56"/>
                <a:gd name="T36" fmla="*/ 8 w 56"/>
                <a:gd name="T37" fmla="*/ 6 h 56"/>
                <a:gd name="T38" fmla="*/ 18 w 56"/>
                <a:gd name="T39" fmla="*/ 2 h 56"/>
                <a:gd name="T40" fmla="*/ 28 w 56"/>
                <a:gd name="T41" fmla="*/ 0 h 56"/>
                <a:gd name="T42" fmla="*/ 28 w 56"/>
                <a:gd name="T4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6">
                  <a:moveTo>
                    <a:pt x="28" y="0"/>
                  </a:moveTo>
                  <a:lnTo>
                    <a:pt x="28" y="0"/>
                  </a:lnTo>
                  <a:lnTo>
                    <a:pt x="40" y="2"/>
                  </a:lnTo>
                  <a:lnTo>
                    <a:pt x="48" y="8"/>
                  </a:lnTo>
                  <a:lnTo>
                    <a:pt x="54" y="16"/>
                  </a:lnTo>
                  <a:lnTo>
                    <a:pt x="56" y="28"/>
                  </a:lnTo>
                  <a:lnTo>
                    <a:pt x="56" y="28"/>
                  </a:lnTo>
                  <a:lnTo>
                    <a:pt x="54" y="40"/>
                  </a:lnTo>
                  <a:lnTo>
                    <a:pt x="48" y="48"/>
                  </a:lnTo>
                  <a:lnTo>
                    <a:pt x="38" y="54"/>
                  </a:lnTo>
                  <a:lnTo>
                    <a:pt x="26" y="56"/>
                  </a:lnTo>
                  <a:lnTo>
                    <a:pt x="26" y="56"/>
                  </a:lnTo>
                  <a:lnTo>
                    <a:pt x="16" y="52"/>
                  </a:lnTo>
                  <a:lnTo>
                    <a:pt x="6" y="46"/>
                  </a:lnTo>
                  <a:lnTo>
                    <a:pt x="2" y="38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8" y="6"/>
                  </a:lnTo>
                  <a:lnTo>
                    <a:pt x="18" y="2"/>
                  </a:ln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17">
              <a:extLst>
                <a:ext uri="{FF2B5EF4-FFF2-40B4-BE49-F238E27FC236}">
                  <a16:creationId xmlns:a16="http://schemas.microsoft.com/office/drawing/2014/main" id="{9463AFE9-3302-4B97-B61C-4C9801D68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1" y="2505"/>
              <a:ext cx="54" cy="54"/>
            </a:xfrm>
            <a:custGeom>
              <a:avLst/>
              <a:gdLst>
                <a:gd name="T0" fmla="*/ 54 w 54"/>
                <a:gd name="T1" fmla="*/ 32 h 54"/>
                <a:gd name="T2" fmla="*/ 54 w 54"/>
                <a:gd name="T3" fmla="*/ 32 h 54"/>
                <a:gd name="T4" fmla="*/ 52 w 54"/>
                <a:gd name="T5" fmla="*/ 42 h 54"/>
                <a:gd name="T6" fmla="*/ 48 w 54"/>
                <a:gd name="T7" fmla="*/ 48 h 54"/>
                <a:gd name="T8" fmla="*/ 38 w 54"/>
                <a:gd name="T9" fmla="*/ 52 h 54"/>
                <a:gd name="T10" fmla="*/ 26 w 54"/>
                <a:gd name="T11" fmla="*/ 54 h 54"/>
                <a:gd name="T12" fmla="*/ 26 w 54"/>
                <a:gd name="T13" fmla="*/ 54 h 54"/>
                <a:gd name="T14" fmla="*/ 16 w 54"/>
                <a:gd name="T15" fmla="*/ 52 h 54"/>
                <a:gd name="T16" fmla="*/ 6 w 54"/>
                <a:gd name="T17" fmla="*/ 48 h 54"/>
                <a:gd name="T18" fmla="*/ 2 w 54"/>
                <a:gd name="T19" fmla="*/ 38 h 54"/>
                <a:gd name="T20" fmla="*/ 0 w 54"/>
                <a:gd name="T21" fmla="*/ 28 h 54"/>
                <a:gd name="T22" fmla="*/ 0 w 54"/>
                <a:gd name="T23" fmla="*/ 28 h 54"/>
                <a:gd name="T24" fmla="*/ 2 w 54"/>
                <a:gd name="T25" fmla="*/ 16 h 54"/>
                <a:gd name="T26" fmla="*/ 8 w 54"/>
                <a:gd name="T27" fmla="*/ 6 h 54"/>
                <a:gd name="T28" fmla="*/ 12 w 54"/>
                <a:gd name="T29" fmla="*/ 4 h 54"/>
                <a:gd name="T30" fmla="*/ 16 w 54"/>
                <a:gd name="T31" fmla="*/ 0 h 54"/>
                <a:gd name="T32" fmla="*/ 28 w 54"/>
                <a:gd name="T33" fmla="*/ 0 h 54"/>
                <a:gd name="T34" fmla="*/ 28 w 54"/>
                <a:gd name="T35" fmla="*/ 0 h 54"/>
                <a:gd name="T36" fmla="*/ 40 w 54"/>
                <a:gd name="T37" fmla="*/ 2 h 54"/>
                <a:gd name="T38" fmla="*/ 44 w 54"/>
                <a:gd name="T39" fmla="*/ 4 h 54"/>
                <a:gd name="T40" fmla="*/ 48 w 54"/>
                <a:gd name="T41" fmla="*/ 8 h 54"/>
                <a:gd name="T42" fmla="*/ 50 w 54"/>
                <a:gd name="T43" fmla="*/ 12 h 54"/>
                <a:gd name="T44" fmla="*/ 54 w 54"/>
                <a:gd name="T45" fmla="*/ 18 h 54"/>
                <a:gd name="T46" fmla="*/ 54 w 54"/>
                <a:gd name="T47" fmla="*/ 32 h 54"/>
                <a:gd name="T48" fmla="*/ 54 w 54"/>
                <a:gd name="T49" fmla="*/ 3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4" h="54">
                  <a:moveTo>
                    <a:pt x="54" y="32"/>
                  </a:moveTo>
                  <a:lnTo>
                    <a:pt x="54" y="32"/>
                  </a:lnTo>
                  <a:lnTo>
                    <a:pt x="52" y="42"/>
                  </a:lnTo>
                  <a:lnTo>
                    <a:pt x="48" y="48"/>
                  </a:lnTo>
                  <a:lnTo>
                    <a:pt x="38" y="52"/>
                  </a:lnTo>
                  <a:lnTo>
                    <a:pt x="26" y="54"/>
                  </a:lnTo>
                  <a:lnTo>
                    <a:pt x="26" y="54"/>
                  </a:lnTo>
                  <a:lnTo>
                    <a:pt x="16" y="52"/>
                  </a:lnTo>
                  <a:lnTo>
                    <a:pt x="6" y="48"/>
                  </a:lnTo>
                  <a:lnTo>
                    <a:pt x="2" y="3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2" y="16"/>
                  </a:lnTo>
                  <a:lnTo>
                    <a:pt x="8" y="6"/>
                  </a:lnTo>
                  <a:lnTo>
                    <a:pt x="12" y="4"/>
                  </a:lnTo>
                  <a:lnTo>
                    <a:pt x="16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40" y="2"/>
                  </a:lnTo>
                  <a:lnTo>
                    <a:pt x="44" y="4"/>
                  </a:lnTo>
                  <a:lnTo>
                    <a:pt x="48" y="8"/>
                  </a:lnTo>
                  <a:lnTo>
                    <a:pt x="50" y="12"/>
                  </a:lnTo>
                  <a:lnTo>
                    <a:pt x="54" y="18"/>
                  </a:lnTo>
                  <a:lnTo>
                    <a:pt x="54" y="32"/>
                  </a:lnTo>
                  <a:lnTo>
                    <a:pt x="54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18">
              <a:extLst>
                <a:ext uri="{FF2B5EF4-FFF2-40B4-BE49-F238E27FC236}">
                  <a16:creationId xmlns:a16="http://schemas.microsoft.com/office/drawing/2014/main" id="{44D00DC8-A493-46DA-9671-06CC2B60D1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8" y="2505"/>
              <a:ext cx="56" cy="54"/>
            </a:xfrm>
            <a:custGeom>
              <a:avLst/>
              <a:gdLst>
                <a:gd name="T0" fmla="*/ 28 w 56"/>
                <a:gd name="T1" fmla="*/ 0 h 54"/>
                <a:gd name="T2" fmla="*/ 28 w 56"/>
                <a:gd name="T3" fmla="*/ 0 h 54"/>
                <a:gd name="T4" fmla="*/ 40 w 56"/>
                <a:gd name="T5" fmla="*/ 2 h 54"/>
                <a:gd name="T6" fmla="*/ 48 w 56"/>
                <a:gd name="T7" fmla="*/ 6 h 54"/>
                <a:gd name="T8" fmla="*/ 54 w 56"/>
                <a:gd name="T9" fmla="*/ 16 h 54"/>
                <a:gd name="T10" fmla="*/ 56 w 56"/>
                <a:gd name="T11" fmla="*/ 26 h 54"/>
                <a:gd name="T12" fmla="*/ 56 w 56"/>
                <a:gd name="T13" fmla="*/ 26 h 54"/>
                <a:gd name="T14" fmla="*/ 54 w 56"/>
                <a:gd name="T15" fmla="*/ 38 h 54"/>
                <a:gd name="T16" fmla="*/ 50 w 56"/>
                <a:gd name="T17" fmla="*/ 44 h 54"/>
                <a:gd name="T18" fmla="*/ 48 w 56"/>
                <a:gd name="T19" fmla="*/ 48 h 54"/>
                <a:gd name="T20" fmla="*/ 38 w 56"/>
                <a:gd name="T21" fmla="*/ 52 h 54"/>
                <a:gd name="T22" fmla="*/ 26 w 56"/>
                <a:gd name="T23" fmla="*/ 54 h 54"/>
                <a:gd name="T24" fmla="*/ 26 w 56"/>
                <a:gd name="T25" fmla="*/ 54 h 54"/>
                <a:gd name="T26" fmla="*/ 16 w 56"/>
                <a:gd name="T27" fmla="*/ 52 h 54"/>
                <a:gd name="T28" fmla="*/ 6 w 56"/>
                <a:gd name="T29" fmla="*/ 46 h 54"/>
                <a:gd name="T30" fmla="*/ 2 w 56"/>
                <a:gd name="T31" fmla="*/ 38 h 54"/>
                <a:gd name="T32" fmla="*/ 0 w 56"/>
                <a:gd name="T33" fmla="*/ 26 h 54"/>
                <a:gd name="T34" fmla="*/ 0 w 56"/>
                <a:gd name="T35" fmla="*/ 26 h 54"/>
                <a:gd name="T36" fmla="*/ 2 w 56"/>
                <a:gd name="T37" fmla="*/ 14 h 54"/>
                <a:gd name="T38" fmla="*/ 8 w 56"/>
                <a:gd name="T39" fmla="*/ 6 h 54"/>
                <a:gd name="T40" fmla="*/ 16 w 56"/>
                <a:gd name="T41" fmla="*/ 2 h 54"/>
                <a:gd name="T42" fmla="*/ 28 w 56"/>
                <a:gd name="T43" fmla="*/ 0 h 54"/>
                <a:gd name="T44" fmla="*/ 28 w 56"/>
                <a:gd name="T4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" h="54">
                  <a:moveTo>
                    <a:pt x="28" y="0"/>
                  </a:moveTo>
                  <a:lnTo>
                    <a:pt x="28" y="0"/>
                  </a:lnTo>
                  <a:lnTo>
                    <a:pt x="40" y="2"/>
                  </a:lnTo>
                  <a:lnTo>
                    <a:pt x="48" y="6"/>
                  </a:lnTo>
                  <a:lnTo>
                    <a:pt x="54" y="16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54" y="38"/>
                  </a:lnTo>
                  <a:lnTo>
                    <a:pt x="50" y="44"/>
                  </a:lnTo>
                  <a:lnTo>
                    <a:pt x="48" y="48"/>
                  </a:lnTo>
                  <a:lnTo>
                    <a:pt x="38" y="52"/>
                  </a:lnTo>
                  <a:lnTo>
                    <a:pt x="26" y="54"/>
                  </a:lnTo>
                  <a:lnTo>
                    <a:pt x="26" y="54"/>
                  </a:lnTo>
                  <a:lnTo>
                    <a:pt x="16" y="52"/>
                  </a:lnTo>
                  <a:lnTo>
                    <a:pt x="6" y="46"/>
                  </a:lnTo>
                  <a:lnTo>
                    <a:pt x="2" y="38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14"/>
                  </a:lnTo>
                  <a:lnTo>
                    <a:pt x="8" y="6"/>
                  </a:lnTo>
                  <a:lnTo>
                    <a:pt x="16" y="2"/>
                  </a:ln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19">
              <a:extLst>
                <a:ext uri="{FF2B5EF4-FFF2-40B4-BE49-F238E27FC236}">
                  <a16:creationId xmlns:a16="http://schemas.microsoft.com/office/drawing/2014/main" id="{3F60C31C-6E6D-40FA-A611-11E3353A7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1" y="1342"/>
              <a:ext cx="1558" cy="726"/>
            </a:xfrm>
            <a:custGeom>
              <a:avLst/>
              <a:gdLst>
                <a:gd name="T0" fmla="*/ 638 w 1558"/>
                <a:gd name="T1" fmla="*/ 371 h 726"/>
                <a:gd name="T2" fmla="*/ 545 w 1558"/>
                <a:gd name="T3" fmla="*/ 287 h 726"/>
                <a:gd name="T4" fmla="*/ 385 w 1558"/>
                <a:gd name="T5" fmla="*/ 293 h 726"/>
                <a:gd name="T6" fmla="*/ 285 w 1558"/>
                <a:gd name="T7" fmla="*/ 349 h 726"/>
                <a:gd name="T8" fmla="*/ 365 w 1558"/>
                <a:gd name="T9" fmla="*/ 493 h 726"/>
                <a:gd name="T10" fmla="*/ 507 w 1558"/>
                <a:gd name="T11" fmla="*/ 549 h 726"/>
                <a:gd name="T12" fmla="*/ 600 w 1558"/>
                <a:gd name="T13" fmla="*/ 529 h 726"/>
                <a:gd name="T14" fmla="*/ 598 w 1558"/>
                <a:gd name="T15" fmla="*/ 571 h 726"/>
                <a:gd name="T16" fmla="*/ 471 w 1558"/>
                <a:gd name="T17" fmla="*/ 597 h 726"/>
                <a:gd name="T18" fmla="*/ 337 w 1558"/>
                <a:gd name="T19" fmla="*/ 537 h 726"/>
                <a:gd name="T20" fmla="*/ 225 w 1558"/>
                <a:gd name="T21" fmla="*/ 345 h 726"/>
                <a:gd name="T22" fmla="*/ 243 w 1558"/>
                <a:gd name="T23" fmla="*/ 301 h 726"/>
                <a:gd name="T24" fmla="*/ 441 w 1558"/>
                <a:gd name="T25" fmla="*/ 233 h 726"/>
                <a:gd name="T26" fmla="*/ 608 w 1558"/>
                <a:gd name="T27" fmla="*/ 261 h 726"/>
                <a:gd name="T28" fmla="*/ 696 w 1558"/>
                <a:gd name="T29" fmla="*/ 411 h 726"/>
                <a:gd name="T30" fmla="*/ 750 w 1558"/>
                <a:gd name="T31" fmla="*/ 553 h 726"/>
                <a:gd name="T32" fmla="*/ 812 w 1558"/>
                <a:gd name="T33" fmla="*/ 503 h 726"/>
                <a:gd name="T34" fmla="*/ 780 w 1558"/>
                <a:gd name="T35" fmla="*/ 433 h 726"/>
                <a:gd name="T36" fmla="*/ 756 w 1558"/>
                <a:gd name="T37" fmla="*/ 285 h 726"/>
                <a:gd name="T38" fmla="*/ 804 w 1558"/>
                <a:gd name="T39" fmla="*/ 150 h 726"/>
                <a:gd name="T40" fmla="*/ 908 w 1558"/>
                <a:gd name="T41" fmla="*/ 58 h 726"/>
                <a:gd name="T42" fmla="*/ 1089 w 1558"/>
                <a:gd name="T43" fmla="*/ 12 h 726"/>
                <a:gd name="T44" fmla="*/ 1273 w 1558"/>
                <a:gd name="T45" fmla="*/ 0 h 726"/>
                <a:gd name="T46" fmla="*/ 1285 w 1558"/>
                <a:gd name="T47" fmla="*/ 44 h 726"/>
                <a:gd name="T48" fmla="*/ 1279 w 1558"/>
                <a:gd name="T49" fmla="*/ 170 h 726"/>
                <a:gd name="T50" fmla="*/ 1263 w 1558"/>
                <a:gd name="T51" fmla="*/ 377 h 726"/>
                <a:gd name="T52" fmla="*/ 1137 w 1558"/>
                <a:gd name="T53" fmla="*/ 511 h 726"/>
                <a:gd name="T54" fmla="*/ 926 w 1558"/>
                <a:gd name="T55" fmla="*/ 579 h 726"/>
                <a:gd name="T56" fmla="*/ 888 w 1558"/>
                <a:gd name="T57" fmla="*/ 561 h 726"/>
                <a:gd name="T58" fmla="*/ 916 w 1558"/>
                <a:gd name="T59" fmla="*/ 531 h 726"/>
                <a:gd name="T60" fmla="*/ 1085 w 1558"/>
                <a:gd name="T61" fmla="*/ 483 h 726"/>
                <a:gd name="T62" fmla="*/ 1229 w 1558"/>
                <a:gd name="T63" fmla="*/ 329 h 726"/>
                <a:gd name="T64" fmla="*/ 1233 w 1558"/>
                <a:gd name="T65" fmla="*/ 174 h 726"/>
                <a:gd name="T66" fmla="*/ 1219 w 1558"/>
                <a:gd name="T67" fmla="*/ 52 h 726"/>
                <a:gd name="T68" fmla="*/ 1007 w 1558"/>
                <a:gd name="T69" fmla="*/ 74 h 726"/>
                <a:gd name="T70" fmla="*/ 870 w 1558"/>
                <a:gd name="T71" fmla="*/ 148 h 726"/>
                <a:gd name="T72" fmla="*/ 804 w 1558"/>
                <a:gd name="T73" fmla="*/ 307 h 726"/>
                <a:gd name="T74" fmla="*/ 840 w 1558"/>
                <a:gd name="T75" fmla="*/ 431 h 726"/>
                <a:gd name="T76" fmla="*/ 991 w 1558"/>
                <a:gd name="T77" fmla="*/ 227 h 726"/>
                <a:gd name="T78" fmla="*/ 1129 w 1558"/>
                <a:gd name="T79" fmla="*/ 134 h 726"/>
                <a:gd name="T80" fmla="*/ 1155 w 1558"/>
                <a:gd name="T81" fmla="*/ 158 h 726"/>
                <a:gd name="T82" fmla="*/ 1079 w 1558"/>
                <a:gd name="T83" fmla="*/ 219 h 726"/>
                <a:gd name="T84" fmla="*/ 926 w 1558"/>
                <a:gd name="T85" fmla="*/ 381 h 726"/>
                <a:gd name="T86" fmla="*/ 840 w 1558"/>
                <a:gd name="T87" fmla="*/ 591 h 726"/>
                <a:gd name="T88" fmla="*/ 836 w 1558"/>
                <a:gd name="T89" fmla="*/ 674 h 726"/>
                <a:gd name="T90" fmla="*/ 1534 w 1558"/>
                <a:gd name="T91" fmla="*/ 674 h 726"/>
                <a:gd name="T92" fmla="*/ 1558 w 1558"/>
                <a:gd name="T93" fmla="*/ 708 h 726"/>
                <a:gd name="T94" fmla="*/ 40 w 1558"/>
                <a:gd name="T95" fmla="*/ 726 h 726"/>
                <a:gd name="T96" fmla="*/ 0 w 1558"/>
                <a:gd name="T97" fmla="*/ 708 h 726"/>
                <a:gd name="T98" fmla="*/ 20 w 1558"/>
                <a:gd name="T99" fmla="*/ 674 h 726"/>
                <a:gd name="T100" fmla="*/ 762 w 1558"/>
                <a:gd name="T101" fmla="*/ 672 h 726"/>
                <a:gd name="T102" fmla="*/ 728 w 1558"/>
                <a:gd name="T103" fmla="*/ 609 h 726"/>
                <a:gd name="T104" fmla="*/ 602 w 1558"/>
                <a:gd name="T105" fmla="*/ 487 h 726"/>
                <a:gd name="T106" fmla="*/ 421 w 1558"/>
                <a:gd name="T107" fmla="*/ 407 h 726"/>
                <a:gd name="T108" fmla="*/ 417 w 1558"/>
                <a:gd name="T109" fmla="*/ 365 h 726"/>
                <a:gd name="T110" fmla="*/ 555 w 1558"/>
                <a:gd name="T111" fmla="*/ 411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558" h="726">
                  <a:moveTo>
                    <a:pt x="654" y="461"/>
                  </a:moveTo>
                  <a:lnTo>
                    <a:pt x="654" y="461"/>
                  </a:lnTo>
                  <a:lnTo>
                    <a:pt x="654" y="441"/>
                  </a:lnTo>
                  <a:lnTo>
                    <a:pt x="654" y="423"/>
                  </a:lnTo>
                  <a:lnTo>
                    <a:pt x="650" y="405"/>
                  </a:lnTo>
                  <a:lnTo>
                    <a:pt x="644" y="387"/>
                  </a:lnTo>
                  <a:lnTo>
                    <a:pt x="638" y="371"/>
                  </a:lnTo>
                  <a:lnTo>
                    <a:pt x="628" y="355"/>
                  </a:lnTo>
                  <a:lnTo>
                    <a:pt x="618" y="339"/>
                  </a:lnTo>
                  <a:lnTo>
                    <a:pt x="606" y="327"/>
                  </a:lnTo>
                  <a:lnTo>
                    <a:pt x="592" y="315"/>
                  </a:lnTo>
                  <a:lnTo>
                    <a:pt x="579" y="303"/>
                  </a:lnTo>
                  <a:lnTo>
                    <a:pt x="563" y="295"/>
                  </a:lnTo>
                  <a:lnTo>
                    <a:pt x="545" y="287"/>
                  </a:lnTo>
                  <a:lnTo>
                    <a:pt x="527" y="283"/>
                  </a:lnTo>
                  <a:lnTo>
                    <a:pt x="509" y="279"/>
                  </a:lnTo>
                  <a:lnTo>
                    <a:pt x="489" y="277"/>
                  </a:lnTo>
                  <a:lnTo>
                    <a:pt x="469" y="277"/>
                  </a:lnTo>
                  <a:lnTo>
                    <a:pt x="469" y="277"/>
                  </a:lnTo>
                  <a:lnTo>
                    <a:pt x="427" y="283"/>
                  </a:lnTo>
                  <a:lnTo>
                    <a:pt x="385" y="293"/>
                  </a:lnTo>
                  <a:lnTo>
                    <a:pt x="345" y="309"/>
                  </a:lnTo>
                  <a:lnTo>
                    <a:pt x="305" y="327"/>
                  </a:lnTo>
                  <a:lnTo>
                    <a:pt x="305" y="327"/>
                  </a:lnTo>
                  <a:lnTo>
                    <a:pt x="291" y="335"/>
                  </a:lnTo>
                  <a:lnTo>
                    <a:pt x="287" y="339"/>
                  </a:lnTo>
                  <a:lnTo>
                    <a:pt x="285" y="343"/>
                  </a:lnTo>
                  <a:lnTo>
                    <a:pt x="285" y="349"/>
                  </a:lnTo>
                  <a:lnTo>
                    <a:pt x="285" y="355"/>
                  </a:lnTo>
                  <a:lnTo>
                    <a:pt x="289" y="369"/>
                  </a:lnTo>
                  <a:lnTo>
                    <a:pt x="289" y="369"/>
                  </a:lnTo>
                  <a:lnTo>
                    <a:pt x="303" y="403"/>
                  </a:lnTo>
                  <a:lnTo>
                    <a:pt x="321" y="435"/>
                  </a:lnTo>
                  <a:lnTo>
                    <a:pt x="341" y="465"/>
                  </a:lnTo>
                  <a:lnTo>
                    <a:pt x="365" y="493"/>
                  </a:lnTo>
                  <a:lnTo>
                    <a:pt x="365" y="493"/>
                  </a:lnTo>
                  <a:lnTo>
                    <a:pt x="387" y="513"/>
                  </a:lnTo>
                  <a:lnTo>
                    <a:pt x="409" y="529"/>
                  </a:lnTo>
                  <a:lnTo>
                    <a:pt x="433" y="539"/>
                  </a:lnTo>
                  <a:lnTo>
                    <a:pt x="457" y="547"/>
                  </a:lnTo>
                  <a:lnTo>
                    <a:pt x="481" y="549"/>
                  </a:lnTo>
                  <a:lnTo>
                    <a:pt x="507" y="549"/>
                  </a:lnTo>
                  <a:lnTo>
                    <a:pt x="535" y="543"/>
                  </a:lnTo>
                  <a:lnTo>
                    <a:pt x="563" y="535"/>
                  </a:lnTo>
                  <a:lnTo>
                    <a:pt x="563" y="535"/>
                  </a:lnTo>
                  <a:lnTo>
                    <a:pt x="583" y="527"/>
                  </a:lnTo>
                  <a:lnTo>
                    <a:pt x="583" y="527"/>
                  </a:lnTo>
                  <a:lnTo>
                    <a:pt x="592" y="527"/>
                  </a:lnTo>
                  <a:lnTo>
                    <a:pt x="600" y="529"/>
                  </a:lnTo>
                  <a:lnTo>
                    <a:pt x="606" y="535"/>
                  </a:lnTo>
                  <a:lnTo>
                    <a:pt x="610" y="543"/>
                  </a:lnTo>
                  <a:lnTo>
                    <a:pt x="610" y="543"/>
                  </a:lnTo>
                  <a:lnTo>
                    <a:pt x="612" y="553"/>
                  </a:lnTo>
                  <a:lnTo>
                    <a:pt x="610" y="561"/>
                  </a:lnTo>
                  <a:lnTo>
                    <a:pt x="606" y="567"/>
                  </a:lnTo>
                  <a:lnTo>
                    <a:pt x="598" y="571"/>
                  </a:lnTo>
                  <a:lnTo>
                    <a:pt x="598" y="571"/>
                  </a:lnTo>
                  <a:lnTo>
                    <a:pt x="569" y="585"/>
                  </a:lnTo>
                  <a:lnTo>
                    <a:pt x="537" y="593"/>
                  </a:lnTo>
                  <a:lnTo>
                    <a:pt x="521" y="597"/>
                  </a:lnTo>
                  <a:lnTo>
                    <a:pt x="503" y="599"/>
                  </a:lnTo>
                  <a:lnTo>
                    <a:pt x="487" y="599"/>
                  </a:lnTo>
                  <a:lnTo>
                    <a:pt x="471" y="597"/>
                  </a:lnTo>
                  <a:lnTo>
                    <a:pt x="471" y="597"/>
                  </a:lnTo>
                  <a:lnTo>
                    <a:pt x="445" y="593"/>
                  </a:lnTo>
                  <a:lnTo>
                    <a:pt x="419" y="587"/>
                  </a:lnTo>
                  <a:lnTo>
                    <a:pt x="397" y="579"/>
                  </a:lnTo>
                  <a:lnTo>
                    <a:pt x="375" y="567"/>
                  </a:lnTo>
                  <a:lnTo>
                    <a:pt x="355" y="553"/>
                  </a:lnTo>
                  <a:lnTo>
                    <a:pt x="337" y="537"/>
                  </a:lnTo>
                  <a:lnTo>
                    <a:pt x="319" y="519"/>
                  </a:lnTo>
                  <a:lnTo>
                    <a:pt x="303" y="499"/>
                  </a:lnTo>
                  <a:lnTo>
                    <a:pt x="303" y="499"/>
                  </a:lnTo>
                  <a:lnTo>
                    <a:pt x="279" y="463"/>
                  </a:lnTo>
                  <a:lnTo>
                    <a:pt x="259" y="425"/>
                  </a:lnTo>
                  <a:lnTo>
                    <a:pt x="241" y="385"/>
                  </a:lnTo>
                  <a:lnTo>
                    <a:pt x="225" y="345"/>
                  </a:lnTo>
                  <a:lnTo>
                    <a:pt x="225" y="345"/>
                  </a:lnTo>
                  <a:lnTo>
                    <a:pt x="223" y="331"/>
                  </a:lnTo>
                  <a:lnTo>
                    <a:pt x="223" y="323"/>
                  </a:lnTo>
                  <a:lnTo>
                    <a:pt x="225" y="319"/>
                  </a:lnTo>
                  <a:lnTo>
                    <a:pt x="227" y="313"/>
                  </a:lnTo>
                  <a:lnTo>
                    <a:pt x="231" y="309"/>
                  </a:lnTo>
                  <a:lnTo>
                    <a:pt x="243" y="301"/>
                  </a:lnTo>
                  <a:lnTo>
                    <a:pt x="243" y="301"/>
                  </a:lnTo>
                  <a:lnTo>
                    <a:pt x="275" y="283"/>
                  </a:lnTo>
                  <a:lnTo>
                    <a:pt x="307" y="269"/>
                  </a:lnTo>
                  <a:lnTo>
                    <a:pt x="339" y="257"/>
                  </a:lnTo>
                  <a:lnTo>
                    <a:pt x="373" y="245"/>
                  </a:lnTo>
                  <a:lnTo>
                    <a:pt x="407" y="237"/>
                  </a:lnTo>
                  <a:lnTo>
                    <a:pt x="441" y="233"/>
                  </a:lnTo>
                  <a:lnTo>
                    <a:pt x="477" y="229"/>
                  </a:lnTo>
                  <a:lnTo>
                    <a:pt x="513" y="231"/>
                  </a:lnTo>
                  <a:lnTo>
                    <a:pt x="513" y="231"/>
                  </a:lnTo>
                  <a:lnTo>
                    <a:pt x="541" y="233"/>
                  </a:lnTo>
                  <a:lnTo>
                    <a:pt x="565" y="239"/>
                  </a:lnTo>
                  <a:lnTo>
                    <a:pt x="588" y="249"/>
                  </a:lnTo>
                  <a:lnTo>
                    <a:pt x="608" y="261"/>
                  </a:lnTo>
                  <a:lnTo>
                    <a:pt x="628" y="275"/>
                  </a:lnTo>
                  <a:lnTo>
                    <a:pt x="644" y="293"/>
                  </a:lnTo>
                  <a:lnTo>
                    <a:pt x="660" y="315"/>
                  </a:lnTo>
                  <a:lnTo>
                    <a:pt x="672" y="339"/>
                  </a:lnTo>
                  <a:lnTo>
                    <a:pt x="672" y="339"/>
                  </a:lnTo>
                  <a:lnTo>
                    <a:pt x="686" y="375"/>
                  </a:lnTo>
                  <a:lnTo>
                    <a:pt x="696" y="411"/>
                  </a:lnTo>
                  <a:lnTo>
                    <a:pt x="706" y="447"/>
                  </a:lnTo>
                  <a:lnTo>
                    <a:pt x="714" y="485"/>
                  </a:lnTo>
                  <a:lnTo>
                    <a:pt x="714" y="485"/>
                  </a:lnTo>
                  <a:lnTo>
                    <a:pt x="718" y="505"/>
                  </a:lnTo>
                  <a:lnTo>
                    <a:pt x="726" y="523"/>
                  </a:lnTo>
                  <a:lnTo>
                    <a:pt x="736" y="539"/>
                  </a:lnTo>
                  <a:lnTo>
                    <a:pt x="750" y="553"/>
                  </a:lnTo>
                  <a:lnTo>
                    <a:pt x="750" y="553"/>
                  </a:lnTo>
                  <a:lnTo>
                    <a:pt x="760" y="563"/>
                  </a:lnTo>
                  <a:lnTo>
                    <a:pt x="768" y="573"/>
                  </a:lnTo>
                  <a:lnTo>
                    <a:pt x="786" y="593"/>
                  </a:lnTo>
                  <a:lnTo>
                    <a:pt x="786" y="593"/>
                  </a:lnTo>
                  <a:lnTo>
                    <a:pt x="800" y="547"/>
                  </a:lnTo>
                  <a:lnTo>
                    <a:pt x="812" y="503"/>
                  </a:lnTo>
                  <a:lnTo>
                    <a:pt x="812" y="503"/>
                  </a:lnTo>
                  <a:lnTo>
                    <a:pt x="812" y="497"/>
                  </a:lnTo>
                  <a:lnTo>
                    <a:pt x="810" y="489"/>
                  </a:lnTo>
                  <a:lnTo>
                    <a:pt x="802" y="477"/>
                  </a:lnTo>
                  <a:lnTo>
                    <a:pt x="802" y="477"/>
                  </a:lnTo>
                  <a:lnTo>
                    <a:pt x="790" y="455"/>
                  </a:lnTo>
                  <a:lnTo>
                    <a:pt x="780" y="433"/>
                  </a:lnTo>
                  <a:lnTo>
                    <a:pt x="770" y="409"/>
                  </a:lnTo>
                  <a:lnTo>
                    <a:pt x="764" y="385"/>
                  </a:lnTo>
                  <a:lnTo>
                    <a:pt x="758" y="361"/>
                  </a:lnTo>
                  <a:lnTo>
                    <a:pt x="756" y="337"/>
                  </a:lnTo>
                  <a:lnTo>
                    <a:pt x="754" y="311"/>
                  </a:lnTo>
                  <a:lnTo>
                    <a:pt x="756" y="285"/>
                  </a:lnTo>
                  <a:lnTo>
                    <a:pt x="756" y="285"/>
                  </a:lnTo>
                  <a:lnTo>
                    <a:pt x="760" y="263"/>
                  </a:lnTo>
                  <a:lnTo>
                    <a:pt x="764" y="243"/>
                  </a:lnTo>
                  <a:lnTo>
                    <a:pt x="770" y="223"/>
                  </a:lnTo>
                  <a:lnTo>
                    <a:pt x="776" y="203"/>
                  </a:lnTo>
                  <a:lnTo>
                    <a:pt x="784" y="186"/>
                  </a:lnTo>
                  <a:lnTo>
                    <a:pt x="794" y="168"/>
                  </a:lnTo>
                  <a:lnTo>
                    <a:pt x="804" y="150"/>
                  </a:lnTo>
                  <a:lnTo>
                    <a:pt x="816" y="134"/>
                  </a:lnTo>
                  <a:lnTo>
                    <a:pt x="828" y="120"/>
                  </a:lnTo>
                  <a:lnTo>
                    <a:pt x="842" y="106"/>
                  </a:lnTo>
                  <a:lnTo>
                    <a:pt x="856" y="92"/>
                  </a:lnTo>
                  <a:lnTo>
                    <a:pt x="872" y="80"/>
                  </a:lnTo>
                  <a:lnTo>
                    <a:pt x="890" y="68"/>
                  </a:lnTo>
                  <a:lnTo>
                    <a:pt x="908" y="58"/>
                  </a:lnTo>
                  <a:lnTo>
                    <a:pt x="928" y="50"/>
                  </a:lnTo>
                  <a:lnTo>
                    <a:pt x="948" y="40"/>
                  </a:lnTo>
                  <a:lnTo>
                    <a:pt x="948" y="40"/>
                  </a:lnTo>
                  <a:lnTo>
                    <a:pt x="972" y="32"/>
                  </a:lnTo>
                  <a:lnTo>
                    <a:pt x="993" y="26"/>
                  </a:lnTo>
                  <a:lnTo>
                    <a:pt x="1041" y="18"/>
                  </a:lnTo>
                  <a:lnTo>
                    <a:pt x="1089" y="12"/>
                  </a:lnTo>
                  <a:lnTo>
                    <a:pt x="1139" y="8"/>
                  </a:lnTo>
                  <a:lnTo>
                    <a:pt x="1139" y="8"/>
                  </a:lnTo>
                  <a:lnTo>
                    <a:pt x="1195" y="2"/>
                  </a:lnTo>
                  <a:lnTo>
                    <a:pt x="1253" y="0"/>
                  </a:lnTo>
                  <a:lnTo>
                    <a:pt x="1253" y="0"/>
                  </a:lnTo>
                  <a:lnTo>
                    <a:pt x="1265" y="0"/>
                  </a:lnTo>
                  <a:lnTo>
                    <a:pt x="1273" y="0"/>
                  </a:lnTo>
                  <a:lnTo>
                    <a:pt x="1281" y="4"/>
                  </a:lnTo>
                  <a:lnTo>
                    <a:pt x="1287" y="8"/>
                  </a:lnTo>
                  <a:lnTo>
                    <a:pt x="1291" y="14"/>
                  </a:lnTo>
                  <a:lnTo>
                    <a:pt x="1291" y="22"/>
                  </a:lnTo>
                  <a:lnTo>
                    <a:pt x="1289" y="32"/>
                  </a:lnTo>
                  <a:lnTo>
                    <a:pt x="1285" y="44"/>
                  </a:lnTo>
                  <a:lnTo>
                    <a:pt x="1285" y="44"/>
                  </a:lnTo>
                  <a:lnTo>
                    <a:pt x="1281" y="60"/>
                  </a:lnTo>
                  <a:lnTo>
                    <a:pt x="1277" y="74"/>
                  </a:lnTo>
                  <a:lnTo>
                    <a:pt x="1273" y="90"/>
                  </a:lnTo>
                  <a:lnTo>
                    <a:pt x="1273" y="106"/>
                  </a:lnTo>
                  <a:lnTo>
                    <a:pt x="1275" y="138"/>
                  </a:lnTo>
                  <a:lnTo>
                    <a:pt x="1279" y="170"/>
                  </a:lnTo>
                  <a:lnTo>
                    <a:pt x="1279" y="170"/>
                  </a:lnTo>
                  <a:lnTo>
                    <a:pt x="1285" y="200"/>
                  </a:lnTo>
                  <a:lnTo>
                    <a:pt x="1287" y="231"/>
                  </a:lnTo>
                  <a:lnTo>
                    <a:pt x="1287" y="261"/>
                  </a:lnTo>
                  <a:lnTo>
                    <a:pt x="1287" y="291"/>
                  </a:lnTo>
                  <a:lnTo>
                    <a:pt x="1283" y="319"/>
                  </a:lnTo>
                  <a:lnTo>
                    <a:pt x="1275" y="349"/>
                  </a:lnTo>
                  <a:lnTo>
                    <a:pt x="1263" y="377"/>
                  </a:lnTo>
                  <a:lnTo>
                    <a:pt x="1249" y="405"/>
                  </a:lnTo>
                  <a:lnTo>
                    <a:pt x="1249" y="405"/>
                  </a:lnTo>
                  <a:lnTo>
                    <a:pt x="1231" y="433"/>
                  </a:lnTo>
                  <a:lnTo>
                    <a:pt x="1211" y="455"/>
                  </a:lnTo>
                  <a:lnTo>
                    <a:pt x="1187" y="477"/>
                  </a:lnTo>
                  <a:lnTo>
                    <a:pt x="1163" y="495"/>
                  </a:lnTo>
                  <a:lnTo>
                    <a:pt x="1137" y="511"/>
                  </a:lnTo>
                  <a:lnTo>
                    <a:pt x="1109" y="525"/>
                  </a:lnTo>
                  <a:lnTo>
                    <a:pt x="1079" y="537"/>
                  </a:lnTo>
                  <a:lnTo>
                    <a:pt x="1049" y="547"/>
                  </a:lnTo>
                  <a:lnTo>
                    <a:pt x="1049" y="547"/>
                  </a:lnTo>
                  <a:lnTo>
                    <a:pt x="987" y="563"/>
                  </a:lnTo>
                  <a:lnTo>
                    <a:pt x="926" y="579"/>
                  </a:lnTo>
                  <a:lnTo>
                    <a:pt x="926" y="579"/>
                  </a:lnTo>
                  <a:lnTo>
                    <a:pt x="914" y="581"/>
                  </a:lnTo>
                  <a:lnTo>
                    <a:pt x="902" y="579"/>
                  </a:lnTo>
                  <a:lnTo>
                    <a:pt x="902" y="579"/>
                  </a:lnTo>
                  <a:lnTo>
                    <a:pt x="896" y="577"/>
                  </a:lnTo>
                  <a:lnTo>
                    <a:pt x="892" y="573"/>
                  </a:lnTo>
                  <a:lnTo>
                    <a:pt x="888" y="565"/>
                  </a:lnTo>
                  <a:lnTo>
                    <a:pt x="888" y="561"/>
                  </a:lnTo>
                  <a:lnTo>
                    <a:pt x="888" y="555"/>
                  </a:lnTo>
                  <a:lnTo>
                    <a:pt x="890" y="551"/>
                  </a:lnTo>
                  <a:lnTo>
                    <a:pt x="892" y="547"/>
                  </a:lnTo>
                  <a:lnTo>
                    <a:pt x="892" y="547"/>
                  </a:lnTo>
                  <a:lnTo>
                    <a:pt x="900" y="539"/>
                  </a:lnTo>
                  <a:lnTo>
                    <a:pt x="908" y="535"/>
                  </a:lnTo>
                  <a:lnTo>
                    <a:pt x="916" y="531"/>
                  </a:lnTo>
                  <a:lnTo>
                    <a:pt x="926" y="527"/>
                  </a:lnTo>
                  <a:lnTo>
                    <a:pt x="926" y="527"/>
                  </a:lnTo>
                  <a:lnTo>
                    <a:pt x="989" y="511"/>
                  </a:lnTo>
                  <a:lnTo>
                    <a:pt x="1023" y="503"/>
                  </a:lnTo>
                  <a:lnTo>
                    <a:pt x="1055" y="493"/>
                  </a:lnTo>
                  <a:lnTo>
                    <a:pt x="1055" y="493"/>
                  </a:lnTo>
                  <a:lnTo>
                    <a:pt x="1085" y="483"/>
                  </a:lnTo>
                  <a:lnTo>
                    <a:pt x="1113" y="469"/>
                  </a:lnTo>
                  <a:lnTo>
                    <a:pt x="1139" y="453"/>
                  </a:lnTo>
                  <a:lnTo>
                    <a:pt x="1163" y="435"/>
                  </a:lnTo>
                  <a:lnTo>
                    <a:pt x="1185" y="413"/>
                  </a:lnTo>
                  <a:lnTo>
                    <a:pt x="1203" y="389"/>
                  </a:lnTo>
                  <a:lnTo>
                    <a:pt x="1217" y="361"/>
                  </a:lnTo>
                  <a:lnTo>
                    <a:pt x="1229" y="329"/>
                  </a:lnTo>
                  <a:lnTo>
                    <a:pt x="1229" y="329"/>
                  </a:lnTo>
                  <a:lnTo>
                    <a:pt x="1233" y="311"/>
                  </a:lnTo>
                  <a:lnTo>
                    <a:pt x="1237" y="291"/>
                  </a:lnTo>
                  <a:lnTo>
                    <a:pt x="1237" y="271"/>
                  </a:lnTo>
                  <a:lnTo>
                    <a:pt x="1239" y="251"/>
                  </a:lnTo>
                  <a:lnTo>
                    <a:pt x="1237" y="211"/>
                  </a:lnTo>
                  <a:lnTo>
                    <a:pt x="1233" y="174"/>
                  </a:lnTo>
                  <a:lnTo>
                    <a:pt x="1233" y="174"/>
                  </a:lnTo>
                  <a:lnTo>
                    <a:pt x="1229" y="118"/>
                  </a:lnTo>
                  <a:lnTo>
                    <a:pt x="1223" y="64"/>
                  </a:lnTo>
                  <a:lnTo>
                    <a:pt x="1223" y="64"/>
                  </a:lnTo>
                  <a:lnTo>
                    <a:pt x="1223" y="58"/>
                  </a:lnTo>
                  <a:lnTo>
                    <a:pt x="1221" y="54"/>
                  </a:lnTo>
                  <a:lnTo>
                    <a:pt x="1219" y="52"/>
                  </a:lnTo>
                  <a:lnTo>
                    <a:pt x="1213" y="50"/>
                  </a:lnTo>
                  <a:lnTo>
                    <a:pt x="1213" y="50"/>
                  </a:lnTo>
                  <a:lnTo>
                    <a:pt x="1161" y="54"/>
                  </a:lnTo>
                  <a:lnTo>
                    <a:pt x="1109" y="56"/>
                  </a:lnTo>
                  <a:lnTo>
                    <a:pt x="1057" y="64"/>
                  </a:lnTo>
                  <a:lnTo>
                    <a:pt x="1033" y="68"/>
                  </a:lnTo>
                  <a:lnTo>
                    <a:pt x="1007" y="74"/>
                  </a:lnTo>
                  <a:lnTo>
                    <a:pt x="1007" y="74"/>
                  </a:lnTo>
                  <a:lnTo>
                    <a:pt x="981" y="82"/>
                  </a:lnTo>
                  <a:lnTo>
                    <a:pt x="956" y="92"/>
                  </a:lnTo>
                  <a:lnTo>
                    <a:pt x="932" y="102"/>
                  </a:lnTo>
                  <a:lnTo>
                    <a:pt x="910" y="116"/>
                  </a:lnTo>
                  <a:lnTo>
                    <a:pt x="888" y="130"/>
                  </a:lnTo>
                  <a:lnTo>
                    <a:pt x="870" y="148"/>
                  </a:lnTo>
                  <a:lnTo>
                    <a:pt x="852" y="168"/>
                  </a:lnTo>
                  <a:lnTo>
                    <a:pt x="836" y="192"/>
                  </a:lnTo>
                  <a:lnTo>
                    <a:pt x="836" y="192"/>
                  </a:lnTo>
                  <a:lnTo>
                    <a:pt x="824" y="219"/>
                  </a:lnTo>
                  <a:lnTo>
                    <a:pt x="812" y="249"/>
                  </a:lnTo>
                  <a:lnTo>
                    <a:pt x="806" y="277"/>
                  </a:lnTo>
                  <a:lnTo>
                    <a:pt x="804" y="307"/>
                  </a:lnTo>
                  <a:lnTo>
                    <a:pt x="804" y="335"/>
                  </a:lnTo>
                  <a:lnTo>
                    <a:pt x="810" y="365"/>
                  </a:lnTo>
                  <a:lnTo>
                    <a:pt x="820" y="393"/>
                  </a:lnTo>
                  <a:lnTo>
                    <a:pt x="834" y="423"/>
                  </a:lnTo>
                  <a:lnTo>
                    <a:pt x="834" y="423"/>
                  </a:lnTo>
                  <a:lnTo>
                    <a:pt x="840" y="431"/>
                  </a:lnTo>
                  <a:lnTo>
                    <a:pt x="840" y="431"/>
                  </a:lnTo>
                  <a:lnTo>
                    <a:pt x="882" y="359"/>
                  </a:lnTo>
                  <a:lnTo>
                    <a:pt x="904" y="325"/>
                  </a:lnTo>
                  <a:lnTo>
                    <a:pt x="930" y="291"/>
                  </a:lnTo>
                  <a:lnTo>
                    <a:pt x="930" y="291"/>
                  </a:lnTo>
                  <a:lnTo>
                    <a:pt x="950" y="269"/>
                  </a:lnTo>
                  <a:lnTo>
                    <a:pt x="970" y="247"/>
                  </a:lnTo>
                  <a:lnTo>
                    <a:pt x="991" y="227"/>
                  </a:lnTo>
                  <a:lnTo>
                    <a:pt x="1013" y="207"/>
                  </a:lnTo>
                  <a:lnTo>
                    <a:pt x="1037" y="190"/>
                  </a:lnTo>
                  <a:lnTo>
                    <a:pt x="1061" y="172"/>
                  </a:lnTo>
                  <a:lnTo>
                    <a:pt x="1111" y="140"/>
                  </a:lnTo>
                  <a:lnTo>
                    <a:pt x="1111" y="140"/>
                  </a:lnTo>
                  <a:lnTo>
                    <a:pt x="1123" y="134"/>
                  </a:lnTo>
                  <a:lnTo>
                    <a:pt x="1129" y="134"/>
                  </a:lnTo>
                  <a:lnTo>
                    <a:pt x="1135" y="134"/>
                  </a:lnTo>
                  <a:lnTo>
                    <a:pt x="1139" y="136"/>
                  </a:lnTo>
                  <a:lnTo>
                    <a:pt x="1143" y="138"/>
                  </a:lnTo>
                  <a:lnTo>
                    <a:pt x="1151" y="146"/>
                  </a:lnTo>
                  <a:lnTo>
                    <a:pt x="1151" y="146"/>
                  </a:lnTo>
                  <a:lnTo>
                    <a:pt x="1153" y="154"/>
                  </a:lnTo>
                  <a:lnTo>
                    <a:pt x="1155" y="158"/>
                  </a:lnTo>
                  <a:lnTo>
                    <a:pt x="1155" y="164"/>
                  </a:lnTo>
                  <a:lnTo>
                    <a:pt x="1153" y="168"/>
                  </a:lnTo>
                  <a:lnTo>
                    <a:pt x="1145" y="176"/>
                  </a:lnTo>
                  <a:lnTo>
                    <a:pt x="1137" y="182"/>
                  </a:lnTo>
                  <a:lnTo>
                    <a:pt x="1137" y="182"/>
                  </a:lnTo>
                  <a:lnTo>
                    <a:pt x="1107" y="200"/>
                  </a:lnTo>
                  <a:lnTo>
                    <a:pt x="1079" y="219"/>
                  </a:lnTo>
                  <a:lnTo>
                    <a:pt x="1053" y="239"/>
                  </a:lnTo>
                  <a:lnTo>
                    <a:pt x="1029" y="259"/>
                  </a:lnTo>
                  <a:lnTo>
                    <a:pt x="1005" y="281"/>
                  </a:lnTo>
                  <a:lnTo>
                    <a:pt x="983" y="305"/>
                  </a:lnTo>
                  <a:lnTo>
                    <a:pt x="962" y="329"/>
                  </a:lnTo>
                  <a:lnTo>
                    <a:pt x="944" y="355"/>
                  </a:lnTo>
                  <a:lnTo>
                    <a:pt x="926" y="381"/>
                  </a:lnTo>
                  <a:lnTo>
                    <a:pt x="910" y="407"/>
                  </a:lnTo>
                  <a:lnTo>
                    <a:pt x="894" y="435"/>
                  </a:lnTo>
                  <a:lnTo>
                    <a:pt x="880" y="465"/>
                  </a:lnTo>
                  <a:lnTo>
                    <a:pt x="868" y="495"/>
                  </a:lnTo>
                  <a:lnTo>
                    <a:pt x="858" y="527"/>
                  </a:lnTo>
                  <a:lnTo>
                    <a:pt x="848" y="559"/>
                  </a:lnTo>
                  <a:lnTo>
                    <a:pt x="840" y="591"/>
                  </a:lnTo>
                  <a:lnTo>
                    <a:pt x="840" y="591"/>
                  </a:lnTo>
                  <a:lnTo>
                    <a:pt x="834" y="622"/>
                  </a:lnTo>
                  <a:lnTo>
                    <a:pt x="828" y="656"/>
                  </a:lnTo>
                  <a:lnTo>
                    <a:pt x="828" y="656"/>
                  </a:lnTo>
                  <a:lnTo>
                    <a:pt x="826" y="664"/>
                  </a:lnTo>
                  <a:lnTo>
                    <a:pt x="830" y="670"/>
                  </a:lnTo>
                  <a:lnTo>
                    <a:pt x="836" y="674"/>
                  </a:lnTo>
                  <a:lnTo>
                    <a:pt x="846" y="674"/>
                  </a:lnTo>
                  <a:lnTo>
                    <a:pt x="846" y="674"/>
                  </a:lnTo>
                  <a:lnTo>
                    <a:pt x="1099" y="674"/>
                  </a:lnTo>
                  <a:lnTo>
                    <a:pt x="1099" y="674"/>
                  </a:lnTo>
                  <a:lnTo>
                    <a:pt x="1522" y="674"/>
                  </a:lnTo>
                  <a:lnTo>
                    <a:pt x="1522" y="674"/>
                  </a:lnTo>
                  <a:lnTo>
                    <a:pt x="1534" y="674"/>
                  </a:lnTo>
                  <a:lnTo>
                    <a:pt x="1546" y="678"/>
                  </a:lnTo>
                  <a:lnTo>
                    <a:pt x="1550" y="680"/>
                  </a:lnTo>
                  <a:lnTo>
                    <a:pt x="1554" y="684"/>
                  </a:lnTo>
                  <a:lnTo>
                    <a:pt x="1556" y="690"/>
                  </a:lnTo>
                  <a:lnTo>
                    <a:pt x="1558" y="698"/>
                  </a:lnTo>
                  <a:lnTo>
                    <a:pt x="1558" y="698"/>
                  </a:lnTo>
                  <a:lnTo>
                    <a:pt x="1558" y="708"/>
                  </a:lnTo>
                  <a:lnTo>
                    <a:pt x="1554" y="716"/>
                  </a:lnTo>
                  <a:lnTo>
                    <a:pt x="1546" y="722"/>
                  </a:lnTo>
                  <a:lnTo>
                    <a:pt x="1536" y="724"/>
                  </a:lnTo>
                  <a:lnTo>
                    <a:pt x="1536" y="724"/>
                  </a:lnTo>
                  <a:lnTo>
                    <a:pt x="1518" y="726"/>
                  </a:lnTo>
                  <a:lnTo>
                    <a:pt x="1518" y="726"/>
                  </a:lnTo>
                  <a:lnTo>
                    <a:pt x="40" y="726"/>
                  </a:lnTo>
                  <a:lnTo>
                    <a:pt x="40" y="726"/>
                  </a:lnTo>
                  <a:lnTo>
                    <a:pt x="30" y="726"/>
                  </a:lnTo>
                  <a:lnTo>
                    <a:pt x="20" y="724"/>
                  </a:lnTo>
                  <a:lnTo>
                    <a:pt x="20" y="724"/>
                  </a:lnTo>
                  <a:lnTo>
                    <a:pt x="12" y="722"/>
                  </a:lnTo>
                  <a:lnTo>
                    <a:pt x="4" y="716"/>
                  </a:lnTo>
                  <a:lnTo>
                    <a:pt x="0" y="708"/>
                  </a:lnTo>
                  <a:lnTo>
                    <a:pt x="0" y="700"/>
                  </a:lnTo>
                  <a:lnTo>
                    <a:pt x="0" y="700"/>
                  </a:lnTo>
                  <a:lnTo>
                    <a:pt x="0" y="690"/>
                  </a:lnTo>
                  <a:lnTo>
                    <a:pt x="4" y="682"/>
                  </a:lnTo>
                  <a:lnTo>
                    <a:pt x="12" y="678"/>
                  </a:lnTo>
                  <a:lnTo>
                    <a:pt x="20" y="674"/>
                  </a:lnTo>
                  <a:lnTo>
                    <a:pt x="20" y="674"/>
                  </a:lnTo>
                  <a:lnTo>
                    <a:pt x="32" y="674"/>
                  </a:lnTo>
                  <a:lnTo>
                    <a:pt x="42" y="674"/>
                  </a:lnTo>
                  <a:lnTo>
                    <a:pt x="42" y="674"/>
                  </a:lnTo>
                  <a:lnTo>
                    <a:pt x="744" y="674"/>
                  </a:lnTo>
                  <a:lnTo>
                    <a:pt x="744" y="674"/>
                  </a:lnTo>
                  <a:lnTo>
                    <a:pt x="758" y="674"/>
                  </a:lnTo>
                  <a:lnTo>
                    <a:pt x="762" y="672"/>
                  </a:lnTo>
                  <a:lnTo>
                    <a:pt x="764" y="672"/>
                  </a:lnTo>
                  <a:lnTo>
                    <a:pt x="764" y="668"/>
                  </a:lnTo>
                  <a:lnTo>
                    <a:pt x="762" y="666"/>
                  </a:lnTo>
                  <a:lnTo>
                    <a:pt x="756" y="654"/>
                  </a:lnTo>
                  <a:lnTo>
                    <a:pt x="756" y="654"/>
                  </a:lnTo>
                  <a:lnTo>
                    <a:pt x="742" y="630"/>
                  </a:lnTo>
                  <a:lnTo>
                    <a:pt x="728" y="609"/>
                  </a:lnTo>
                  <a:lnTo>
                    <a:pt x="712" y="589"/>
                  </a:lnTo>
                  <a:lnTo>
                    <a:pt x="696" y="569"/>
                  </a:lnTo>
                  <a:lnTo>
                    <a:pt x="678" y="551"/>
                  </a:lnTo>
                  <a:lnTo>
                    <a:pt x="660" y="533"/>
                  </a:lnTo>
                  <a:lnTo>
                    <a:pt x="642" y="517"/>
                  </a:lnTo>
                  <a:lnTo>
                    <a:pt x="622" y="501"/>
                  </a:lnTo>
                  <a:lnTo>
                    <a:pt x="602" y="487"/>
                  </a:lnTo>
                  <a:lnTo>
                    <a:pt x="581" y="473"/>
                  </a:lnTo>
                  <a:lnTo>
                    <a:pt x="559" y="461"/>
                  </a:lnTo>
                  <a:lnTo>
                    <a:pt x="535" y="449"/>
                  </a:lnTo>
                  <a:lnTo>
                    <a:pt x="489" y="429"/>
                  </a:lnTo>
                  <a:lnTo>
                    <a:pt x="437" y="413"/>
                  </a:lnTo>
                  <a:lnTo>
                    <a:pt x="437" y="413"/>
                  </a:lnTo>
                  <a:lnTo>
                    <a:pt x="421" y="407"/>
                  </a:lnTo>
                  <a:lnTo>
                    <a:pt x="411" y="401"/>
                  </a:lnTo>
                  <a:lnTo>
                    <a:pt x="409" y="397"/>
                  </a:lnTo>
                  <a:lnTo>
                    <a:pt x="409" y="393"/>
                  </a:lnTo>
                  <a:lnTo>
                    <a:pt x="409" y="381"/>
                  </a:lnTo>
                  <a:lnTo>
                    <a:pt x="409" y="381"/>
                  </a:lnTo>
                  <a:lnTo>
                    <a:pt x="413" y="371"/>
                  </a:lnTo>
                  <a:lnTo>
                    <a:pt x="417" y="365"/>
                  </a:lnTo>
                  <a:lnTo>
                    <a:pt x="425" y="361"/>
                  </a:lnTo>
                  <a:lnTo>
                    <a:pt x="435" y="361"/>
                  </a:lnTo>
                  <a:lnTo>
                    <a:pt x="435" y="361"/>
                  </a:lnTo>
                  <a:lnTo>
                    <a:pt x="445" y="363"/>
                  </a:lnTo>
                  <a:lnTo>
                    <a:pt x="453" y="365"/>
                  </a:lnTo>
                  <a:lnTo>
                    <a:pt x="453" y="365"/>
                  </a:lnTo>
                  <a:lnTo>
                    <a:pt x="555" y="411"/>
                  </a:lnTo>
                  <a:lnTo>
                    <a:pt x="604" y="435"/>
                  </a:lnTo>
                  <a:lnTo>
                    <a:pt x="654" y="461"/>
                  </a:lnTo>
                  <a:lnTo>
                    <a:pt x="654" y="4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08" name="Group 122">
            <a:extLst>
              <a:ext uri="{FF2B5EF4-FFF2-40B4-BE49-F238E27FC236}">
                <a16:creationId xmlns:a16="http://schemas.microsoft.com/office/drawing/2014/main" id="{8B102B76-149F-4C99-98BC-1BAFB746EB6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65827" y="4538869"/>
            <a:ext cx="528624" cy="563591"/>
            <a:chOff x="1621" y="559"/>
            <a:chExt cx="2056" cy="2192"/>
          </a:xfrm>
          <a:solidFill>
            <a:schemeClr val="accent1"/>
          </a:solidFill>
        </p:grpSpPr>
        <p:sp>
          <p:nvSpPr>
            <p:cNvPr id="309" name="Freeform 123">
              <a:extLst>
                <a:ext uri="{FF2B5EF4-FFF2-40B4-BE49-F238E27FC236}">
                  <a16:creationId xmlns:a16="http://schemas.microsoft.com/office/drawing/2014/main" id="{98EC771D-27D5-439B-922B-1459332A59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1" y="559"/>
              <a:ext cx="2056" cy="2192"/>
            </a:xfrm>
            <a:custGeom>
              <a:avLst/>
              <a:gdLst>
                <a:gd name="T0" fmla="*/ 1218 w 2056"/>
                <a:gd name="T1" fmla="*/ 94 h 2192"/>
                <a:gd name="T2" fmla="*/ 1455 w 2056"/>
                <a:gd name="T3" fmla="*/ 2 h 2192"/>
                <a:gd name="T4" fmla="*/ 1673 w 2056"/>
                <a:gd name="T5" fmla="*/ 30 h 2192"/>
                <a:gd name="T6" fmla="*/ 1864 w 2056"/>
                <a:gd name="T7" fmla="*/ 153 h 2192"/>
                <a:gd name="T8" fmla="*/ 2012 w 2056"/>
                <a:gd name="T9" fmla="*/ 389 h 2192"/>
                <a:gd name="T10" fmla="*/ 2056 w 2056"/>
                <a:gd name="T11" fmla="*/ 687 h 2192"/>
                <a:gd name="T12" fmla="*/ 2004 w 2056"/>
                <a:gd name="T13" fmla="*/ 972 h 2192"/>
                <a:gd name="T14" fmla="*/ 1856 w 2056"/>
                <a:gd name="T15" fmla="*/ 1233 h 2192"/>
                <a:gd name="T16" fmla="*/ 1439 w 2056"/>
                <a:gd name="T17" fmla="*/ 1692 h 2192"/>
                <a:gd name="T18" fmla="*/ 1080 w 2056"/>
                <a:gd name="T19" fmla="*/ 2130 h 2192"/>
                <a:gd name="T20" fmla="*/ 1024 w 2056"/>
                <a:gd name="T21" fmla="*/ 2192 h 2192"/>
                <a:gd name="T22" fmla="*/ 912 w 2056"/>
                <a:gd name="T23" fmla="*/ 2033 h 2192"/>
                <a:gd name="T24" fmla="*/ 483 w 2056"/>
                <a:gd name="T25" fmla="*/ 1548 h 2192"/>
                <a:gd name="T26" fmla="*/ 198 w 2056"/>
                <a:gd name="T27" fmla="*/ 1232 h 2192"/>
                <a:gd name="T28" fmla="*/ 56 w 2056"/>
                <a:gd name="T29" fmla="*/ 968 h 2192"/>
                <a:gd name="T30" fmla="*/ 0 w 2056"/>
                <a:gd name="T31" fmla="*/ 672 h 2192"/>
                <a:gd name="T32" fmla="*/ 32 w 2056"/>
                <a:gd name="T33" fmla="*/ 420 h 2192"/>
                <a:gd name="T34" fmla="*/ 176 w 2056"/>
                <a:gd name="T35" fmla="*/ 175 h 2192"/>
                <a:gd name="T36" fmla="*/ 329 w 2056"/>
                <a:gd name="T37" fmla="*/ 52 h 2192"/>
                <a:gd name="T38" fmla="*/ 529 w 2056"/>
                <a:gd name="T39" fmla="*/ 0 h 2192"/>
                <a:gd name="T40" fmla="*/ 794 w 2056"/>
                <a:gd name="T41" fmla="*/ 70 h 2192"/>
                <a:gd name="T42" fmla="*/ 896 w 2056"/>
                <a:gd name="T43" fmla="*/ 175 h 2192"/>
                <a:gd name="T44" fmla="*/ 751 w 2056"/>
                <a:gd name="T45" fmla="*/ 108 h 2192"/>
                <a:gd name="T46" fmla="*/ 491 w 2056"/>
                <a:gd name="T47" fmla="*/ 60 h 2192"/>
                <a:gd name="T48" fmla="*/ 238 w 2056"/>
                <a:gd name="T49" fmla="*/ 187 h 2192"/>
                <a:gd name="T50" fmla="*/ 84 w 2056"/>
                <a:gd name="T51" fmla="*/ 426 h 2192"/>
                <a:gd name="T52" fmla="*/ 52 w 2056"/>
                <a:gd name="T53" fmla="*/ 709 h 2192"/>
                <a:gd name="T54" fmla="*/ 122 w 2056"/>
                <a:gd name="T55" fmla="*/ 996 h 2192"/>
                <a:gd name="T56" fmla="*/ 303 w 2056"/>
                <a:gd name="T57" fmla="*/ 1279 h 2192"/>
                <a:gd name="T58" fmla="*/ 780 w 2056"/>
                <a:gd name="T59" fmla="*/ 1785 h 2192"/>
                <a:gd name="T60" fmla="*/ 938 w 2056"/>
                <a:gd name="T61" fmla="*/ 1975 h 2192"/>
                <a:gd name="T62" fmla="*/ 944 w 2056"/>
                <a:gd name="T63" fmla="*/ 1815 h 2192"/>
                <a:gd name="T64" fmla="*/ 864 w 2056"/>
                <a:gd name="T65" fmla="*/ 1718 h 2192"/>
                <a:gd name="T66" fmla="*/ 840 w 2056"/>
                <a:gd name="T67" fmla="*/ 1481 h 2192"/>
                <a:gd name="T68" fmla="*/ 866 w 2056"/>
                <a:gd name="T69" fmla="*/ 1114 h 2192"/>
                <a:gd name="T70" fmla="*/ 890 w 2056"/>
                <a:gd name="T71" fmla="*/ 1441 h 2192"/>
                <a:gd name="T72" fmla="*/ 884 w 2056"/>
                <a:gd name="T73" fmla="*/ 1642 h 2192"/>
                <a:gd name="T74" fmla="*/ 964 w 2056"/>
                <a:gd name="T75" fmla="*/ 1758 h 2192"/>
                <a:gd name="T76" fmla="*/ 988 w 2056"/>
                <a:gd name="T77" fmla="*/ 2031 h 2192"/>
                <a:gd name="T78" fmla="*/ 1026 w 2056"/>
                <a:gd name="T79" fmla="*/ 2112 h 2192"/>
                <a:gd name="T80" fmla="*/ 1064 w 2056"/>
                <a:gd name="T81" fmla="*/ 2009 h 2192"/>
                <a:gd name="T82" fmla="*/ 1072 w 2056"/>
                <a:gd name="T83" fmla="*/ 1774 h 2192"/>
                <a:gd name="T84" fmla="*/ 1166 w 2056"/>
                <a:gd name="T85" fmla="*/ 1652 h 2192"/>
                <a:gd name="T86" fmla="*/ 1170 w 2056"/>
                <a:gd name="T87" fmla="*/ 1184 h 2192"/>
                <a:gd name="T88" fmla="*/ 1208 w 2056"/>
                <a:gd name="T89" fmla="*/ 1235 h 2192"/>
                <a:gd name="T90" fmla="*/ 1190 w 2056"/>
                <a:gd name="T91" fmla="*/ 1718 h 2192"/>
                <a:gd name="T92" fmla="*/ 1114 w 2056"/>
                <a:gd name="T93" fmla="*/ 1813 h 2192"/>
                <a:gd name="T94" fmla="*/ 1108 w 2056"/>
                <a:gd name="T95" fmla="*/ 1981 h 2192"/>
                <a:gd name="T96" fmla="*/ 1268 w 2056"/>
                <a:gd name="T97" fmla="*/ 1797 h 2192"/>
                <a:gd name="T98" fmla="*/ 1741 w 2056"/>
                <a:gd name="T99" fmla="*/ 1293 h 2192"/>
                <a:gd name="T100" fmla="*/ 1932 w 2056"/>
                <a:gd name="T101" fmla="*/ 1010 h 2192"/>
                <a:gd name="T102" fmla="*/ 2004 w 2056"/>
                <a:gd name="T103" fmla="*/ 743 h 2192"/>
                <a:gd name="T104" fmla="*/ 1980 w 2056"/>
                <a:gd name="T105" fmla="*/ 456 h 2192"/>
                <a:gd name="T106" fmla="*/ 1834 w 2056"/>
                <a:gd name="T107" fmla="*/ 199 h 2192"/>
                <a:gd name="T108" fmla="*/ 1653 w 2056"/>
                <a:gd name="T109" fmla="*/ 82 h 2192"/>
                <a:gd name="T110" fmla="*/ 1461 w 2056"/>
                <a:gd name="T111" fmla="*/ 60 h 2192"/>
                <a:gd name="T112" fmla="*/ 1282 w 2056"/>
                <a:gd name="T113" fmla="*/ 118 h 2192"/>
                <a:gd name="T114" fmla="*/ 1124 w 2056"/>
                <a:gd name="T115" fmla="*/ 253 h 2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56" h="2192">
                  <a:moveTo>
                    <a:pt x="1080" y="237"/>
                  </a:moveTo>
                  <a:lnTo>
                    <a:pt x="1080" y="237"/>
                  </a:lnTo>
                  <a:lnTo>
                    <a:pt x="1100" y="211"/>
                  </a:lnTo>
                  <a:lnTo>
                    <a:pt x="1122" y="183"/>
                  </a:lnTo>
                  <a:lnTo>
                    <a:pt x="1146" y="159"/>
                  </a:lnTo>
                  <a:lnTo>
                    <a:pt x="1170" y="136"/>
                  </a:lnTo>
                  <a:lnTo>
                    <a:pt x="1194" y="114"/>
                  </a:lnTo>
                  <a:lnTo>
                    <a:pt x="1218" y="94"/>
                  </a:lnTo>
                  <a:lnTo>
                    <a:pt x="1246" y="76"/>
                  </a:lnTo>
                  <a:lnTo>
                    <a:pt x="1272" y="60"/>
                  </a:lnTo>
                  <a:lnTo>
                    <a:pt x="1299" y="44"/>
                  </a:lnTo>
                  <a:lnTo>
                    <a:pt x="1329" y="32"/>
                  </a:lnTo>
                  <a:lnTo>
                    <a:pt x="1359" y="22"/>
                  </a:lnTo>
                  <a:lnTo>
                    <a:pt x="1391" y="12"/>
                  </a:lnTo>
                  <a:lnTo>
                    <a:pt x="1423" y="6"/>
                  </a:lnTo>
                  <a:lnTo>
                    <a:pt x="1455" y="2"/>
                  </a:lnTo>
                  <a:lnTo>
                    <a:pt x="1491" y="0"/>
                  </a:lnTo>
                  <a:lnTo>
                    <a:pt x="1527" y="2"/>
                  </a:lnTo>
                  <a:lnTo>
                    <a:pt x="1527" y="2"/>
                  </a:lnTo>
                  <a:lnTo>
                    <a:pt x="1557" y="4"/>
                  </a:lnTo>
                  <a:lnTo>
                    <a:pt x="1587" y="8"/>
                  </a:lnTo>
                  <a:lnTo>
                    <a:pt x="1617" y="14"/>
                  </a:lnTo>
                  <a:lnTo>
                    <a:pt x="1645" y="22"/>
                  </a:lnTo>
                  <a:lnTo>
                    <a:pt x="1673" y="30"/>
                  </a:lnTo>
                  <a:lnTo>
                    <a:pt x="1699" y="40"/>
                  </a:lnTo>
                  <a:lnTo>
                    <a:pt x="1725" y="52"/>
                  </a:lnTo>
                  <a:lnTo>
                    <a:pt x="1751" y="66"/>
                  </a:lnTo>
                  <a:lnTo>
                    <a:pt x="1775" y="80"/>
                  </a:lnTo>
                  <a:lnTo>
                    <a:pt x="1799" y="96"/>
                  </a:lnTo>
                  <a:lnTo>
                    <a:pt x="1820" y="114"/>
                  </a:lnTo>
                  <a:lnTo>
                    <a:pt x="1842" y="132"/>
                  </a:lnTo>
                  <a:lnTo>
                    <a:pt x="1864" y="153"/>
                  </a:lnTo>
                  <a:lnTo>
                    <a:pt x="1884" y="173"/>
                  </a:lnTo>
                  <a:lnTo>
                    <a:pt x="1904" y="197"/>
                  </a:lnTo>
                  <a:lnTo>
                    <a:pt x="1922" y="221"/>
                  </a:lnTo>
                  <a:lnTo>
                    <a:pt x="1922" y="221"/>
                  </a:lnTo>
                  <a:lnTo>
                    <a:pt x="1950" y="261"/>
                  </a:lnTo>
                  <a:lnTo>
                    <a:pt x="1974" y="303"/>
                  </a:lnTo>
                  <a:lnTo>
                    <a:pt x="1994" y="345"/>
                  </a:lnTo>
                  <a:lnTo>
                    <a:pt x="2012" y="389"/>
                  </a:lnTo>
                  <a:lnTo>
                    <a:pt x="2026" y="434"/>
                  </a:lnTo>
                  <a:lnTo>
                    <a:pt x="2036" y="480"/>
                  </a:lnTo>
                  <a:lnTo>
                    <a:pt x="2046" y="526"/>
                  </a:lnTo>
                  <a:lnTo>
                    <a:pt x="2050" y="574"/>
                  </a:lnTo>
                  <a:lnTo>
                    <a:pt x="2050" y="574"/>
                  </a:lnTo>
                  <a:lnTo>
                    <a:pt x="2054" y="612"/>
                  </a:lnTo>
                  <a:lnTo>
                    <a:pt x="2056" y="650"/>
                  </a:lnTo>
                  <a:lnTo>
                    <a:pt x="2056" y="687"/>
                  </a:lnTo>
                  <a:lnTo>
                    <a:pt x="2054" y="723"/>
                  </a:lnTo>
                  <a:lnTo>
                    <a:pt x="2052" y="761"/>
                  </a:lnTo>
                  <a:lnTo>
                    <a:pt x="2048" y="797"/>
                  </a:lnTo>
                  <a:lnTo>
                    <a:pt x="2042" y="833"/>
                  </a:lnTo>
                  <a:lnTo>
                    <a:pt x="2034" y="869"/>
                  </a:lnTo>
                  <a:lnTo>
                    <a:pt x="2026" y="905"/>
                  </a:lnTo>
                  <a:lnTo>
                    <a:pt x="2016" y="939"/>
                  </a:lnTo>
                  <a:lnTo>
                    <a:pt x="2004" y="972"/>
                  </a:lnTo>
                  <a:lnTo>
                    <a:pt x="1990" y="1008"/>
                  </a:lnTo>
                  <a:lnTo>
                    <a:pt x="1974" y="1042"/>
                  </a:lnTo>
                  <a:lnTo>
                    <a:pt x="1958" y="1074"/>
                  </a:lnTo>
                  <a:lnTo>
                    <a:pt x="1940" y="1108"/>
                  </a:lnTo>
                  <a:lnTo>
                    <a:pt x="1920" y="1140"/>
                  </a:lnTo>
                  <a:lnTo>
                    <a:pt x="1920" y="1140"/>
                  </a:lnTo>
                  <a:lnTo>
                    <a:pt x="1888" y="1188"/>
                  </a:lnTo>
                  <a:lnTo>
                    <a:pt x="1856" y="1233"/>
                  </a:lnTo>
                  <a:lnTo>
                    <a:pt x="1822" y="1279"/>
                  </a:lnTo>
                  <a:lnTo>
                    <a:pt x="1787" y="1323"/>
                  </a:lnTo>
                  <a:lnTo>
                    <a:pt x="1751" y="1365"/>
                  </a:lnTo>
                  <a:lnTo>
                    <a:pt x="1713" y="1407"/>
                  </a:lnTo>
                  <a:lnTo>
                    <a:pt x="1637" y="1491"/>
                  </a:lnTo>
                  <a:lnTo>
                    <a:pt x="1637" y="1491"/>
                  </a:lnTo>
                  <a:lnTo>
                    <a:pt x="1539" y="1592"/>
                  </a:lnTo>
                  <a:lnTo>
                    <a:pt x="1439" y="1692"/>
                  </a:lnTo>
                  <a:lnTo>
                    <a:pt x="1341" y="1795"/>
                  </a:lnTo>
                  <a:lnTo>
                    <a:pt x="1293" y="1847"/>
                  </a:lnTo>
                  <a:lnTo>
                    <a:pt x="1248" y="1899"/>
                  </a:lnTo>
                  <a:lnTo>
                    <a:pt x="1248" y="1899"/>
                  </a:lnTo>
                  <a:lnTo>
                    <a:pt x="1202" y="1955"/>
                  </a:lnTo>
                  <a:lnTo>
                    <a:pt x="1160" y="2013"/>
                  </a:lnTo>
                  <a:lnTo>
                    <a:pt x="1118" y="2070"/>
                  </a:lnTo>
                  <a:lnTo>
                    <a:pt x="1080" y="2130"/>
                  </a:lnTo>
                  <a:lnTo>
                    <a:pt x="1080" y="2130"/>
                  </a:lnTo>
                  <a:lnTo>
                    <a:pt x="1064" y="2154"/>
                  </a:lnTo>
                  <a:lnTo>
                    <a:pt x="1046" y="2176"/>
                  </a:lnTo>
                  <a:lnTo>
                    <a:pt x="1046" y="2176"/>
                  </a:lnTo>
                  <a:lnTo>
                    <a:pt x="1040" y="2184"/>
                  </a:lnTo>
                  <a:lnTo>
                    <a:pt x="1034" y="2188"/>
                  </a:lnTo>
                  <a:lnTo>
                    <a:pt x="1028" y="2190"/>
                  </a:lnTo>
                  <a:lnTo>
                    <a:pt x="1024" y="2192"/>
                  </a:lnTo>
                  <a:lnTo>
                    <a:pt x="1018" y="2190"/>
                  </a:lnTo>
                  <a:lnTo>
                    <a:pt x="1012" y="2186"/>
                  </a:lnTo>
                  <a:lnTo>
                    <a:pt x="1008" y="2182"/>
                  </a:lnTo>
                  <a:lnTo>
                    <a:pt x="1002" y="2174"/>
                  </a:lnTo>
                  <a:lnTo>
                    <a:pt x="1002" y="2174"/>
                  </a:lnTo>
                  <a:lnTo>
                    <a:pt x="974" y="2126"/>
                  </a:lnTo>
                  <a:lnTo>
                    <a:pt x="942" y="2078"/>
                  </a:lnTo>
                  <a:lnTo>
                    <a:pt x="912" y="2033"/>
                  </a:lnTo>
                  <a:lnTo>
                    <a:pt x="878" y="1989"/>
                  </a:lnTo>
                  <a:lnTo>
                    <a:pt x="844" y="1945"/>
                  </a:lnTo>
                  <a:lnTo>
                    <a:pt x="810" y="1901"/>
                  </a:lnTo>
                  <a:lnTo>
                    <a:pt x="737" y="1815"/>
                  </a:lnTo>
                  <a:lnTo>
                    <a:pt x="737" y="1815"/>
                  </a:lnTo>
                  <a:lnTo>
                    <a:pt x="675" y="1748"/>
                  </a:lnTo>
                  <a:lnTo>
                    <a:pt x="611" y="1682"/>
                  </a:lnTo>
                  <a:lnTo>
                    <a:pt x="483" y="1548"/>
                  </a:lnTo>
                  <a:lnTo>
                    <a:pt x="483" y="1548"/>
                  </a:lnTo>
                  <a:lnTo>
                    <a:pt x="409" y="1473"/>
                  </a:lnTo>
                  <a:lnTo>
                    <a:pt x="335" y="1395"/>
                  </a:lnTo>
                  <a:lnTo>
                    <a:pt x="299" y="1355"/>
                  </a:lnTo>
                  <a:lnTo>
                    <a:pt x="263" y="1315"/>
                  </a:lnTo>
                  <a:lnTo>
                    <a:pt x="232" y="1275"/>
                  </a:lnTo>
                  <a:lnTo>
                    <a:pt x="198" y="1232"/>
                  </a:lnTo>
                  <a:lnTo>
                    <a:pt x="198" y="1232"/>
                  </a:lnTo>
                  <a:lnTo>
                    <a:pt x="176" y="1202"/>
                  </a:lnTo>
                  <a:lnTo>
                    <a:pt x="154" y="1170"/>
                  </a:lnTo>
                  <a:lnTo>
                    <a:pt x="136" y="1136"/>
                  </a:lnTo>
                  <a:lnTo>
                    <a:pt x="116" y="1104"/>
                  </a:lnTo>
                  <a:lnTo>
                    <a:pt x="100" y="1070"/>
                  </a:lnTo>
                  <a:lnTo>
                    <a:pt x="84" y="1036"/>
                  </a:lnTo>
                  <a:lnTo>
                    <a:pt x="68" y="1002"/>
                  </a:lnTo>
                  <a:lnTo>
                    <a:pt x="56" y="968"/>
                  </a:lnTo>
                  <a:lnTo>
                    <a:pt x="44" y="933"/>
                  </a:lnTo>
                  <a:lnTo>
                    <a:pt x="34" y="897"/>
                  </a:lnTo>
                  <a:lnTo>
                    <a:pt x="24" y="861"/>
                  </a:lnTo>
                  <a:lnTo>
                    <a:pt x="16" y="823"/>
                  </a:lnTo>
                  <a:lnTo>
                    <a:pt x="10" y="787"/>
                  </a:lnTo>
                  <a:lnTo>
                    <a:pt x="6" y="749"/>
                  </a:lnTo>
                  <a:lnTo>
                    <a:pt x="2" y="711"/>
                  </a:lnTo>
                  <a:lnTo>
                    <a:pt x="0" y="672"/>
                  </a:lnTo>
                  <a:lnTo>
                    <a:pt x="0" y="672"/>
                  </a:lnTo>
                  <a:lnTo>
                    <a:pt x="0" y="634"/>
                  </a:lnTo>
                  <a:lnTo>
                    <a:pt x="2" y="598"/>
                  </a:lnTo>
                  <a:lnTo>
                    <a:pt x="4" y="560"/>
                  </a:lnTo>
                  <a:lnTo>
                    <a:pt x="10" y="524"/>
                  </a:lnTo>
                  <a:lnTo>
                    <a:pt x="16" y="488"/>
                  </a:lnTo>
                  <a:lnTo>
                    <a:pt x="24" y="454"/>
                  </a:lnTo>
                  <a:lnTo>
                    <a:pt x="32" y="420"/>
                  </a:lnTo>
                  <a:lnTo>
                    <a:pt x="44" y="387"/>
                  </a:lnTo>
                  <a:lnTo>
                    <a:pt x="58" y="355"/>
                  </a:lnTo>
                  <a:lnTo>
                    <a:pt x="72" y="323"/>
                  </a:lnTo>
                  <a:lnTo>
                    <a:pt x="90" y="291"/>
                  </a:lnTo>
                  <a:lnTo>
                    <a:pt x="108" y="261"/>
                  </a:lnTo>
                  <a:lnTo>
                    <a:pt x="128" y="231"/>
                  </a:lnTo>
                  <a:lnTo>
                    <a:pt x="150" y="203"/>
                  </a:lnTo>
                  <a:lnTo>
                    <a:pt x="176" y="175"/>
                  </a:lnTo>
                  <a:lnTo>
                    <a:pt x="202" y="147"/>
                  </a:lnTo>
                  <a:lnTo>
                    <a:pt x="202" y="147"/>
                  </a:lnTo>
                  <a:lnTo>
                    <a:pt x="222" y="128"/>
                  </a:lnTo>
                  <a:lnTo>
                    <a:pt x="242" y="112"/>
                  </a:lnTo>
                  <a:lnTo>
                    <a:pt x="263" y="94"/>
                  </a:lnTo>
                  <a:lnTo>
                    <a:pt x="285" y="80"/>
                  </a:lnTo>
                  <a:lnTo>
                    <a:pt x="307" y="66"/>
                  </a:lnTo>
                  <a:lnTo>
                    <a:pt x="329" y="52"/>
                  </a:lnTo>
                  <a:lnTo>
                    <a:pt x="353" y="42"/>
                  </a:lnTo>
                  <a:lnTo>
                    <a:pt x="375" y="32"/>
                  </a:lnTo>
                  <a:lnTo>
                    <a:pt x="401" y="22"/>
                  </a:lnTo>
                  <a:lnTo>
                    <a:pt x="425" y="14"/>
                  </a:lnTo>
                  <a:lnTo>
                    <a:pt x="451" y="8"/>
                  </a:lnTo>
                  <a:lnTo>
                    <a:pt x="475" y="4"/>
                  </a:lnTo>
                  <a:lnTo>
                    <a:pt x="503" y="2"/>
                  </a:lnTo>
                  <a:lnTo>
                    <a:pt x="529" y="0"/>
                  </a:lnTo>
                  <a:lnTo>
                    <a:pt x="557" y="0"/>
                  </a:lnTo>
                  <a:lnTo>
                    <a:pt x="585" y="2"/>
                  </a:lnTo>
                  <a:lnTo>
                    <a:pt x="585" y="2"/>
                  </a:lnTo>
                  <a:lnTo>
                    <a:pt x="629" y="8"/>
                  </a:lnTo>
                  <a:lnTo>
                    <a:pt x="673" y="16"/>
                  </a:lnTo>
                  <a:lnTo>
                    <a:pt x="715" y="30"/>
                  </a:lnTo>
                  <a:lnTo>
                    <a:pt x="755" y="48"/>
                  </a:lnTo>
                  <a:lnTo>
                    <a:pt x="794" y="70"/>
                  </a:lnTo>
                  <a:lnTo>
                    <a:pt x="830" y="94"/>
                  </a:lnTo>
                  <a:lnTo>
                    <a:pt x="866" y="122"/>
                  </a:lnTo>
                  <a:lnTo>
                    <a:pt x="900" y="151"/>
                  </a:lnTo>
                  <a:lnTo>
                    <a:pt x="900" y="151"/>
                  </a:lnTo>
                  <a:lnTo>
                    <a:pt x="912" y="163"/>
                  </a:lnTo>
                  <a:lnTo>
                    <a:pt x="924" y="175"/>
                  </a:lnTo>
                  <a:lnTo>
                    <a:pt x="924" y="175"/>
                  </a:lnTo>
                  <a:lnTo>
                    <a:pt x="896" y="175"/>
                  </a:lnTo>
                  <a:lnTo>
                    <a:pt x="868" y="173"/>
                  </a:lnTo>
                  <a:lnTo>
                    <a:pt x="854" y="171"/>
                  </a:lnTo>
                  <a:lnTo>
                    <a:pt x="840" y="165"/>
                  </a:lnTo>
                  <a:lnTo>
                    <a:pt x="828" y="159"/>
                  </a:lnTo>
                  <a:lnTo>
                    <a:pt x="814" y="151"/>
                  </a:lnTo>
                  <a:lnTo>
                    <a:pt x="814" y="151"/>
                  </a:lnTo>
                  <a:lnTo>
                    <a:pt x="784" y="128"/>
                  </a:lnTo>
                  <a:lnTo>
                    <a:pt x="751" y="108"/>
                  </a:lnTo>
                  <a:lnTo>
                    <a:pt x="717" y="92"/>
                  </a:lnTo>
                  <a:lnTo>
                    <a:pt x="683" y="78"/>
                  </a:lnTo>
                  <a:lnTo>
                    <a:pt x="647" y="68"/>
                  </a:lnTo>
                  <a:lnTo>
                    <a:pt x="611" y="62"/>
                  </a:lnTo>
                  <a:lnTo>
                    <a:pt x="573" y="58"/>
                  </a:lnTo>
                  <a:lnTo>
                    <a:pt x="533" y="58"/>
                  </a:lnTo>
                  <a:lnTo>
                    <a:pt x="533" y="58"/>
                  </a:lnTo>
                  <a:lnTo>
                    <a:pt x="491" y="60"/>
                  </a:lnTo>
                  <a:lnTo>
                    <a:pt x="449" y="68"/>
                  </a:lnTo>
                  <a:lnTo>
                    <a:pt x="411" y="80"/>
                  </a:lnTo>
                  <a:lnTo>
                    <a:pt x="373" y="94"/>
                  </a:lnTo>
                  <a:lnTo>
                    <a:pt x="337" y="112"/>
                  </a:lnTo>
                  <a:lnTo>
                    <a:pt x="301" y="134"/>
                  </a:lnTo>
                  <a:lnTo>
                    <a:pt x="269" y="159"/>
                  </a:lnTo>
                  <a:lnTo>
                    <a:pt x="238" y="187"/>
                  </a:lnTo>
                  <a:lnTo>
                    <a:pt x="238" y="187"/>
                  </a:lnTo>
                  <a:lnTo>
                    <a:pt x="212" y="215"/>
                  </a:lnTo>
                  <a:lnTo>
                    <a:pt x="186" y="243"/>
                  </a:lnTo>
                  <a:lnTo>
                    <a:pt x="164" y="271"/>
                  </a:lnTo>
                  <a:lnTo>
                    <a:pt x="144" y="301"/>
                  </a:lnTo>
                  <a:lnTo>
                    <a:pt x="126" y="331"/>
                  </a:lnTo>
                  <a:lnTo>
                    <a:pt x="110" y="363"/>
                  </a:lnTo>
                  <a:lnTo>
                    <a:pt x="96" y="395"/>
                  </a:lnTo>
                  <a:lnTo>
                    <a:pt x="84" y="426"/>
                  </a:lnTo>
                  <a:lnTo>
                    <a:pt x="72" y="458"/>
                  </a:lnTo>
                  <a:lnTo>
                    <a:pt x="64" y="492"/>
                  </a:lnTo>
                  <a:lnTo>
                    <a:pt x="58" y="528"/>
                  </a:lnTo>
                  <a:lnTo>
                    <a:pt x="54" y="562"/>
                  </a:lnTo>
                  <a:lnTo>
                    <a:pt x="50" y="598"/>
                  </a:lnTo>
                  <a:lnTo>
                    <a:pt x="48" y="636"/>
                  </a:lnTo>
                  <a:lnTo>
                    <a:pt x="50" y="672"/>
                  </a:lnTo>
                  <a:lnTo>
                    <a:pt x="52" y="709"/>
                  </a:lnTo>
                  <a:lnTo>
                    <a:pt x="52" y="709"/>
                  </a:lnTo>
                  <a:lnTo>
                    <a:pt x="56" y="753"/>
                  </a:lnTo>
                  <a:lnTo>
                    <a:pt x="62" y="795"/>
                  </a:lnTo>
                  <a:lnTo>
                    <a:pt x="70" y="837"/>
                  </a:lnTo>
                  <a:lnTo>
                    <a:pt x="80" y="879"/>
                  </a:lnTo>
                  <a:lnTo>
                    <a:pt x="92" y="919"/>
                  </a:lnTo>
                  <a:lnTo>
                    <a:pt x="106" y="959"/>
                  </a:lnTo>
                  <a:lnTo>
                    <a:pt x="122" y="996"/>
                  </a:lnTo>
                  <a:lnTo>
                    <a:pt x="140" y="1034"/>
                  </a:lnTo>
                  <a:lnTo>
                    <a:pt x="158" y="1072"/>
                  </a:lnTo>
                  <a:lnTo>
                    <a:pt x="178" y="1108"/>
                  </a:lnTo>
                  <a:lnTo>
                    <a:pt x="200" y="1144"/>
                  </a:lnTo>
                  <a:lnTo>
                    <a:pt x="224" y="1178"/>
                  </a:lnTo>
                  <a:lnTo>
                    <a:pt x="250" y="1212"/>
                  </a:lnTo>
                  <a:lnTo>
                    <a:pt x="275" y="1245"/>
                  </a:lnTo>
                  <a:lnTo>
                    <a:pt x="303" y="1279"/>
                  </a:lnTo>
                  <a:lnTo>
                    <a:pt x="331" y="1311"/>
                  </a:lnTo>
                  <a:lnTo>
                    <a:pt x="331" y="1311"/>
                  </a:lnTo>
                  <a:lnTo>
                    <a:pt x="429" y="1417"/>
                  </a:lnTo>
                  <a:lnTo>
                    <a:pt x="529" y="1518"/>
                  </a:lnTo>
                  <a:lnTo>
                    <a:pt x="629" y="1622"/>
                  </a:lnTo>
                  <a:lnTo>
                    <a:pt x="727" y="1726"/>
                  </a:lnTo>
                  <a:lnTo>
                    <a:pt x="727" y="1726"/>
                  </a:lnTo>
                  <a:lnTo>
                    <a:pt x="780" y="1785"/>
                  </a:lnTo>
                  <a:lnTo>
                    <a:pt x="830" y="1843"/>
                  </a:lnTo>
                  <a:lnTo>
                    <a:pt x="880" y="1905"/>
                  </a:lnTo>
                  <a:lnTo>
                    <a:pt x="928" y="1967"/>
                  </a:lnTo>
                  <a:lnTo>
                    <a:pt x="928" y="1967"/>
                  </a:lnTo>
                  <a:lnTo>
                    <a:pt x="932" y="1973"/>
                  </a:lnTo>
                  <a:lnTo>
                    <a:pt x="934" y="1975"/>
                  </a:lnTo>
                  <a:lnTo>
                    <a:pt x="938" y="1975"/>
                  </a:lnTo>
                  <a:lnTo>
                    <a:pt x="938" y="1975"/>
                  </a:lnTo>
                  <a:lnTo>
                    <a:pt x="942" y="1957"/>
                  </a:lnTo>
                  <a:lnTo>
                    <a:pt x="942" y="1939"/>
                  </a:lnTo>
                  <a:lnTo>
                    <a:pt x="944" y="1903"/>
                  </a:lnTo>
                  <a:lnTo>
                    <a:pt x="944" y="1903"/>
                  </a:lnTo>
                  <a:lnTo>
                    <a:pt x="946" y="1859"/>
                  </a:lnTo>
                  <a:lnTo>
                    <a:pt x="948" y="1837"/>
                  </a:lnTo>
                  <a:lnTo>
                    <a:pt x="944" y="1815"/>
                  </a:lnTo>
                  <a:lnTo>
                    <a:pt x="944" y="1815"/>
                  </a:lnTo>
                  <a:lnTo>
                    <a:pt x="940" y="1805"/>
                  </a:lnTo>
                  <a:lnTo>
                    <a:pt x="936" y="1797"/>
                  </a:lnTo>
                  <a:lnTo>
                    <a:pt x="920" y="1781"/>
                  </a:lnTo>
                  <a:lnTo>
                    <a:pt x="904" y="1768"/>
                  </a:lnTo>
                  <a:lnTo>
                    <a:pt x="888" y="1752"/>
                  </a:lnTo>
                  <a:lnTo>
                    <a:pt x="888" y="1752"/>
                  </a:lnTo>
                  <a:lnTo>
                    <a:pt x="876" y="1734"/>
                  </a:lnTo>
                  <a:lnTo>
                    <a:pt x="864" y="1718"/>
                  </a:lnTo>
                  <a:lnTo>
                    <a:pt x="854" y="1700"/>
                  </a:lnTo>
                  <a:lnTo>
                    <a:pt x="846" y="1682"/>
                  </a:lnTo>
                  <a:lnTo>
                    <a:pt x="840" y="1662"/>
                  </a:lnTo>
                  <a:lnTo>
                    <a:pt x="836" y="1642"/>
                  </a:lnTo>
                  <a:lnTo>
                    <a:pt x="834" y="1622"/>
                  </a:lnTo>
                  <a:lnTo>
                    <a:pt x="834" y="1600"/>
                  </a:lnTo>
                  <a:lnTo>
                    <a:pt x="834" y="1600"/>
                  </a:lnTo>
                  <a:lnTo>
                    <a:pt x="840" y="1481"/>
                  </a:lnTo>
                  <a:lnTo>
                    <a:pt x="844" y="1363"/>
                  </a:lnTo>
                  <a:lnTo>
                    <a:pt x="854" y="1126"/>
                  </a:lnTo>
                  <a:lnTo>
                    <a:pt x="854" y="1126"/>
                  </a:lnTo>
                  <a:lnTo>
                    <a:pt x="854" y="1120"/>
                  </a:lnTo>
                  <a:lnTo>
                    <a:pt x="856" y="1116"/>
                  </a:lnTo>
                  <a:lnTo>
                    <a:pt x="860" y="1114"/>
                  </a:lnTo>
                  <a:lnTo>
                    <a:pt x="866" y="1114"/>
                  </a:lnTo>
                  <a:lnTo>
                    <a:pt x="866" y="1114"/>
                  </a:lnTo>
                  <a:lnTo>
                    <a:pt x="888" y="1116"/>
                  </a:lnTo>
                  <a:lnTo>
                    <a:pt x="894" y="1118"/>
                  </a:lnTo>
                  <a:lnTo>
                    <a:pt x="898" y="1122"/>
                  </a:lnTo>
                  <a:lnTo>
                    <a:pt x="900" y="1126"/>
                  </a:lnTo>
                  <a:lnTo>
                    <a:pt x="902" y="1134"/>
                  </a:lnTo>
                  <a:lnTo>
                    <a:pt x="900" y="1156"/>
                  </a:lnTo>
                  <a:lnTo>
                    <a:pt x="900" y="1156"/>
                  </a:lnTo>
                  <a:lnTo>
                    <a:pt x="890" y="1441"/>
                  </a:lnTo>
                  <a:lnTo>
                    <a:pt x="890" y="1441"/>
                  </a:lnTo>
                  <a:lnTo>
                    <a:pt x="888" y="1518"/>
                  </a:lnTo>
                  <a:lnTo>
                    <a:pt x="886" y="1558"/>
                  </a:lnTo>
                  <a:lnTo>
                    <a:pt x="882" y="1596"/>
                  </a:lnTo>
                  <a:lnTo>
                    <a:pt x="882" y="1596"/>
                  </a:lnTo>
                  <a:lnTo>
                    <a:pt x="882" y="1612"/>
                  </a:lnTo>
                  <a:lnTo>
                    <a:pt x="882" y="1628"/>
                  </a:lnTo>
                  <a:lnTo>
                    <a:pt x="884" y="1642"/>
                  </a:lnTo>
                  <a:lnTo>
                    <a:pt x="888" y="1658"/>
                  </a:lnTo>
                  <a:lnTo>
                    <a:pt x="894" y="1672"/>
                  </a:lnTo>
                  <a:lnTo>
                    <a:pt x="902" y="1684"/>
                  </a:lnTo>
                  <a:lnTo>
                    <a:pt x="910" y="1698"/>
                  </a:lnTo>
                  <a:lnTo>
                    <a:pt x="920" y="1710"/>
                  </a:lnTo>
                  <a:lnTo>
                    <a:pt x="920" y="1710"/>
                  </a:lnTo>
                  <a:lnTo>
                    <a:pt x="948" y="1744"/>
                  </a:lnTo>
                  <a:lnTo>
                    <a:pt x="964" y="1758"/>
                  </a:lnTo>
                  <a:lnTo>
                    <a:pt x="980" y="1774"/>
                  </a:lnTo>
                  <a:lnTo>
                    <a:pt x="980" y="1774"/>
                  </a:lnTo>
                  <a:lnTo>
                    <a:pt x="988" y="1780"/>
                  </a:lnTo>
                  <a:lnTo>
                    <a:pt x="992" y="1787"/>
                  </a:lnTo>
                  <a:lnTo>
                    <a:pt x="994" y="1797"/>
                  </a:lnTo>
                  <a:lnTo>
                    <a:pt x="996" y="1807"/>
                  </a:lnTo>
                  <a:lnTo>
                    <a:pt x="996" y="1807"/>
                  </a:lnTo>
                  <a:lnTo>
                    <a:pt x="988" y="2031"/>
                  </a:lnTo>
                  <a:lnTo>
                    <a:pt x="988" y="2031"/>
                  </a:lnTo>
                  <a:lnTo>
                    <a:pt x="988" y="2041"/>
                  </a:lnTo>
                  <a:lnTo>
                    <a:pt x="988" y="2049"/>
                  </a:lnTo>
                  <a:lnTo>
                    <a:pt x="992" y="2058"/>
                  </a:lnTo>
                  <a:lnTo>
                    <a:pt x="996" y="2066"/>
                  </a:lnTo>
                  <a:lnTo>
                    <a:pt x="996" y="2066"/>
                  </a:lnTo>
                  <a:lnTo>
                    <a:pt x="1026" y="2112"/>
                  </a:lnTo>
                  <a:lnTo>
                    <a:pt x="1026" y="2112"/>
                  </a:lnTo>
                  <a:lnTo>
                    <a:pt x="1044" y="2090"/>
                  </a:lnTo>
                  <a:lnTo>
                    <a:pt x="1052" y="2078"/>
                  </a:lnTo>
                  <a:lnTo>
                    <a:pt x="1056" y="2066"/>
                  </a:lnTo>
                  <a:lnTo>
                    <a:pt x="1062" y="2053"/>
                  </a:lnTo>
                  <a:lnTo>
                    <a:pt x="1064" y="2039"/>
                  </a:lnTo>
                  <a:lnTo>
                    <a:pt x="1064" y="2025"/>
                  </a:lnTo>
                  <a:lnTo>
                    <a:pt x="1064" y="2009"/>
                  </a:lnTo>
                  <a:lnTo>
                    <a:pt x="1064" y="2009"/>
                  </a:lnTo>
                  <a:lnTo>
                    <a:pt x="1060" y="1959"/>
                  </a:lnTo>
                  <a:lnTo>
                    <a:pt x="1058" y="1907"/>
                  </a:lnTo>
                  <a:lnTo>
                    <a:pt x="1056" y="1803"/>
                  </a:lnTo>
                  <a:lnTo>
                    <a:pt x="1056" y="1803"/>
                  </a:lnTo>
                  <a:lnTo>
                    <a:pt x="1058" y="1793"/>
                  </a:lnTo>
                  <a:lnTo>
                    <a:pt x="1060" y="1785"/>
                  </a:lnTo>
                  <a:lnTo>
                    <a:pt x="1066" y="1780"/>
                  </a:lnTo>
                  <a:lnTo>
                    <a:pt x="1072" y="1774"/>
                  </a:lnTo>
                  <a:lnTo>
                    <a:pt x="1072" y="1774"/>
                  </a:lnTo>
                  <a:lnTo>
                    <a:pt x="1094" y="1752"/>
                  </a:lnTo>
                  <a:lnTo>
                    <a:pt x="1116" y="1732"/>
                  </a:lnTo>
                  <a:lnTo>
                    <a:pt x="1134" y="1708"/>
                  </a:lnTo>
                  <a:lnTo>
                    <a:pt x="1152" y="1682"/>
                  </a:lnTo>
                  <a:lnTo>
                    <a:pt x="1152" y="1682"/>
                  </a:lnTo>
                  <a:lnTo>
                    <a:pt x="1160" y="1668"/>
                  </a:lnTo>
                  <a:lnTo>
                    <a:pt x="1166" y="1652"/>
                  </a:lnTo>
                  <a:lnTo>
                    <a:pt x="1170" y="1636"/>
                  </a:lnTo>
                  <a:lnTo>
                    <a:pt x="1170" y="1618"/>
                  </a:lnTo>
                  <a:lnTo>
                    <a:pt x="1170" y="1618"/>
                  </a:lnTo>
                  <a:lnTo>
                    <a:pt x="1156" y="1200"/>
                  </a:lnTo>
                  <a:lnTo>
                    <a:pt x="1156" y="1200"/>
                  </a:lnTo>
                  <a:lnTo>
                    <a:pt x="1156" y="1182"/>
                  </a:lnTo>
                  <a:lnTo>
                    <a:pt x="1156" y="1182"/>
                  </a:lnTo>
                  <a:lnTo>
                    <a:pt x="1170" y="1184"/>
                  </a:lnTo>
                  <a:lnTo>
                    <a:pt x="1182" y="1188"/>
                  </a:lnTo>
                  <a:lnTo>
                    <a:pt x="1190" y="1192"/>
                  </a:lnTo>
                  <a:lnTo>
                    <a:pt x="1196" y="1196"/>
                  </a:lnTo>
                  <a:lnTo>
                    <a:pt x="1202" y="1204"/>
                  </a:lnTo>
                  <a:lnTo>
                    <a:pt x="1204" y="1212"/>
                  </a:lnTo>
                  <a:lnTo>
                    <a:pt x="1206" y="1224"/>
                  </a:lnTo>
                  <a:lnTo>
                    <a:pt x="1208" y="1235"/>
                  </a:lnTo>
                  <a:lnTo>
                    <a:pt x="1208" y="1235"/>
                  </a:lnTo>
                  <a:lnTo>
                    <a:pt x="1212" y="1423"/>
                  </a:lnTo>
                  <a:lnTo>
                    <a:pt x="1220" y="1608"/>
                  </a:lnTo>
                  <a:lnTo>
                    <a:pt x="1220" y="1608"/>
                  </a:lnTo>
                  <a:lnTo>
                    <a:pt x="1218" y="1634"/>
                  </a:lnTo>
                  <a:lnTo>
                    <a:pt x="1216" y="1656"/>
                  </a:lnTo>
                  <a:lnTo>
                    <a:pt x="1210" y="1678"/>
                  </a:lnTo>
                  <a:lnTo>
                    <a:pt x="1200" y="1698"/>
                  </a:lnTo>
                  <a:lnTo>
                    <a:pt x="1190" y="1718"/>
                  </a:lnTo>
                  <a:lnTo>
                    <a:pt x="1176" y="1736"/>
                  </a:lnTo>
                  <a:lnTo>
                    <a:pt x="1162" y="1754"/>
                  </a:lnTo>
                  <a:lnTo>
                    <a:pt x="1146" y="1770"/>
                  </a:lnTo>
                  <a:lnTo>
                    <a:pt x="1146" y="1770"/>
                  </a:lnTo>
                  <a:lnTo>
                    <a:pt x="1134" y="1780"/>
                  </a:lnTo>
                  <a:lnTo>
                    <a:pt x="1126" y="1791"/>
                  </a:lnTo>
                  <a:lnTo>
                    <a:pt x="1118" y="1801"/>
                  </a:lnTo>
                  <a:lnTo>
                    <a:pt x="1114" y="1813"/>
                  </a:lnTo>
                  <a:lnTo>
                    <a:pt x="1110" y="1825"/>
                  </a:lnTo>
                  <a:lnTo>
                    <a:pt x="1108" y="1837"/>
                  </a:lnTo>
                  <a:lnTo>
                    <a:pt x="1106" y="1851"/>
                  </a:lnTo>
                  <a:lnTo>
                    <a:pt x="1108" y="1867"/>
                  </a:lnTo>
                  <a:lnTo>
                    <a:pt x="1108" y="1867"/>
                  </a:lnTo>
                  <a:lnTo>
                    <a:pt x="1110" y="1895"/>
                  </a:lnTo>
                  <a:lnTo>
                    <a:pt x="1110" y="1923"/>
                  </a:lnTo>
                  <a:lnTo>
                    <a:pt x="1108" y="1981"/>
                  </a:lnTo>
                  <a:lnTo>
                    <a:pt x="1108" y="1981"/>
                  </a:lnTo>
                  <a:lnTo>
                    <a:pt x="1114" y="1983"/>
                  </a:lnTo>
                  <a:lnTo>
                    <a:pt x="1114" y="1983"/>
                  </a:lnTo>
                  <a:lnTo>
                    <a:pt x="1152" y="1935"/>
                  </a:lnTo>
                  <a:lnTo>
                    <a:pt x="1190" y="1887"/>
                  </a:lnTo>
                  <a:lnTo>
                    <a:pt x="1190" y="1887"/>
                  </a:lnTo>
                  <a:lnTo>
                    <a:pt x="1228" y="1841"/>
                  </a:lnTo>
                  <a:lnTo>
                    <a:pt x="1268" y="1797"/>
                  </a:lnTo>
                  <a:lnTo>
                    <a:pt x="1349" y="1710"/>
                  </a:lnTo>
                  <a:lnTo>
                    <a:pt x="1433" y="1624"/>
                  </a:lnTo>
                  <a:lnTo>
                    <a:pt x="1517" y="1538"/>
                  </a:lnTo>
                  <a:lnTo>
                    <a:pt x="1517" y="1538"/>
                  </a:lnTo>
                  <a:lnTo>
                    <a:pt x="1609" y="1443"/>
                  </a:lnTo>
                  <a:lnTo>
                    <a:pt x="1655" y="1393"/>
                  </a:lnTo>
                  <a:lnTo>
                    <a:pt x="1699" y="1345"/>
                  </a:lnTo>
                  <a:lnTo>
                    <a:pt x="1741" y="1293"/>
                  </a:lnTo>
                  <a:lnTo>
                    <a:pt x="1783" y="1243"/>
                  </a:lnTo>
                  <a:lnTo>
                    <a:pt x="1824" y="1190"/>
                  </a:lnTo>
                  <a:lnTo>
                    <a:pt x="1862" y="1136"/>
                  </a:lnTo>
                  <a:lnTo>
                    <a:pt x="1862" y="1136"/>
                  </a:lnTo>
                  <a:lnTo>
                    <a:pt x="1882" y="1106"/>
                  </a:lnTo>
                  <a:lnTo>
                    <a:pt x="1900" y="1074"/>
                  </a:lnTo>
                  <a:lnTo>
                    <a:pt x="1918" y="1042"/>
                  </a:lnTo>
                  <a:lnTo>
                    <a:pt x="1932" y="1010"/>
                  </a:lnTo>
                  <a:lnTo>
                    <a:pt x="1946" y="978"/>
                  </a:lnTo>
                  <a:lnTo>
                    <a:pt x="1960" y="947"/>
                  </a:lnTo>
                  <a:lnTo>
                    <a:pt x="1970" y="915"/>
                  </a:lnTo>
                  <a:lnTo>
                    <a:pt x="1980" y="881"/>
                  </a:lnTo>
                  <a:lnTo>
                    <a:pt x="1988" y="847"/>
                  </a:lnTo>
                  <a:lnTo>
                    <a:pt x="1994" y="813"/>
                  </a:lnTo>
                  <a:lnTo>
                    <a:pt x="2000" y="779"/>
                  </a:lnTo>
                  <a:lnTo>
                    <a:pt x="2004" y="743"/>
                  </a:lnTo>
                  <a:lnTo>
                    <a:pt x="2006" y="709"/>
                  </a:lnTo>
                  <a:lnTo>
                    <a:pt x="2006" y="674"/>
                  </a:lnTo>
                  <a:lnTo>
                    <a:pt x="2006" y="638"/>
                  </a:lnTo>
                  <a:lnTo>
                    <a:pt x="2004" y="602"/>
                  </a:lnTo>
                  <a:lnTo>
                    <a:pt x="2004" y="602"/>
                  </a:lnTo>
                  <a:lnTo>
                    <a:pt x="2000" y="552"/>
                  </a:lnTo>
                  <a:lnTo>
                    <a:pt x="1992" y="504"/>
                  </a:lnTo>
                  <a:lnTo>
                    <a:pt x="1980" y="456"/>
                  </a:lnTo>
                  <a:lnTo>
                    <a:pt x="1966" y="411"/>
                  </a:lnTo>
                  <a:lnTo>
                    <a:pt x="1948" y="367"/>
                  </a:lnTo>
                  <a:lnTo>
                    <a:pt x="1928" y="323"/>
                  </a:lnTo>
                  <a:lnTo>
                    <a:pt x="1902" y="281"/>
                  </a:lnTo>
                  <a:lnTo>
                    <a:pt x="1872" y="241"/>
                  </a:lnTo>
                  <a:lnTo>
                    <a:pt x="1872" y="241"/>
                  </a:lnTo>
                  <a:lnTo>
                    <a:pt x="1854" y="219"/>
                  </a:lnTo>
                  <a:lnTo>
                    <a:pt x="1834" y="199"/>
                  </a:lnTo>
                  <a:lnTo>
                    <a:pt x="1814" y="179"/>
                  </a:lnTo>
                  <a:lnTo>
                    <a:pt x="1793" y="161"/>
                  </a:lnTo>
                  <a:lnTo>
                    <a:pt x="1771" y="145"/>
                  </a:lnTo>
                  <a:lnTo>
                    <a:pt x="1749" y="130"/>
                  </a:lnTo>
                  <a:lnTo>
                    <a:pt x="1727" y="116"/>
                  </a:lnTo>
                  <a:lnTo>
                    <a:pt x="1703" y="104"/>
                  </a:lnTo>
                  <a:lnTo>
                    <a:pt x="1677" y="92"/>
                  </a:lnTo>
                  <a:lnTo>
                    <a:pt x="1653" y="82"/>
                  </a:lnTo>
                  <a:lnTo>
                    <a:pt x="1627" y="74"/>
                  </a:lnTo>
                  <a:lnTo>
                    <a:pt x="1601" y="68"/>
                  </a:lnTo>
                  <a:lnTo>
                    <a:pt x="1573" y="64"/>
                  </a:lnTo>
                  <a:lnTo>
                    <a:pt x="1545" y="60"/>
                  </a:lnTo>
                  <a:lnTo>
                    <a:pt x="1515" y="58"/>
                  </a:lnTo>
                  <a:lnTo>
                    <a:pt x="1487" y="58"/>
                  </a:lnTo>
                  <a:lnTo>
                    <a:pt x="1487" y="58"/>
                  </a:lnTo>
                  <a:lnTo>
                    <a:pt x="1461" y="60"/>
                  </a:lnTo>
                  <a:lnTo>
                    <a:pt x="1437" y="62"/>
                  </a:lnTo>
                  <a:lnTo>
                    <a:pt x="1413" y="66"/>
                  </a:lnTo>
                  <a:lnTo>
                    <a:pt x="1389" y="72"/>
                  </a:lnTo>
                  <a:lnTo>
                    <a:pt x="1367" y="80"/>
                  </a:lnTo>
                  <a:lnTo>
                    <a:pt x="1345" y="88"/>
                  </a:lnTo>
                  <a:lnTo>
                    <a:pt x="1323" y="96"/>
                  </a:lnTo>
                  <a:lnTo>
                    <a:pt x="1303" y="106"/>
                  </a:lnTo>
                  <a:lnTo>
                    <a:pt x="1282" y="118"/>
                  </a:lnTo>
                  <a:lnTo>
                    <a:pt x="1264" y="130"/>
                  </a:lnTo>
                  <a:lnTo>
                    <a:pt x="1226" y="159"/>
                  </a:lnTo>
                  <a:lnTo>
                    <a:pt x="1190" y="191"/>
                  </a:lnTo>
                  <a:lnTo>
                    <a:pt x="1156" y="227"/>
                  </a:lnTo>
                  <a:lnTo>
                    <a:pt x="1156" y="227"/>
                  </a:lnTo>
                  <a:lnTo>
                    <a:pt x="1138" y="245"/>
                  </a:lnTo>
                  <a:lnTo>
                    <a:pt x="1130" y="251"/>
                  </a:lnTo>
                  <a:lnTo>
                    <a:pt x="1124" y="253"/>
                  </a:lnTo>
                  <a:lnTo>
                    <a:pt x="1116" y="253"/>
                  </a:lnTo>
                  <a:lnTo>
                    <a:pt x="1106" y="251"/>
                  </a:lnTo>
                  <a:lnTo>
                    <a:pt x="1080" y="237"/>
                  </a:lnTo>
                  <a:lnTo>
                    <a:pt x="1080" y="2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124">
              <a:extLst>
                <a:ext uri="{FF2B5EF4-FFF2-40B4-BE49-F238E27FC236}">
                  <a16:creationId xmlns:a16="http://schemas.microsoft.com/office/drawing/2014/main" id="{D2350B0E-1654-48D2-9FC2-9D082ADB42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30" y="1109"/>
              <a:ext cx="1208" cy="652"/>
            </a:xfrm>
            <a:custGeom>
              <a:avLst/>
              <a:gdLst>
                <a:gd name="T0" fmla="*/ 493 w 1208"/>
                <a:gd name="T1" fmla="*/ 82 h 652"/>
                <a:gd name="T2" fmla="*/ 339 w 1208"/>
                <a:gd name="T3" fmla="*/ 100 h 652"/>
                <a:gd name="T4" fmla="*/ 327 w 1208"/>
                <a:gd name="T5" fmla="*/ 120 h 652"/>
                <a:gd name="T6" fmla="*/ 373 w 1208"/>
                <a:gd name="T7" fmla="*/ 235 h 652"/>
                <a:gd name="T8" fmla="*/ 371 w 1208"/>
                <a:gd name="T9" fmla="*/ 371 h 652"/>
                <a:gd name="T10" fmla="*/ 329 w 1208"/>
                <a:gd name="T11" fmla="*/ 486 h 652"/>
                <a:gd name="T12" fmla="*/ 363 w 1208"/>
                <a:gd name="T13" fmla="*/ 510 h 652"/>
                <a:gd name="T14" fmla="*/ 533 w 1208"/>
                <a:gd name="T15" fmla="*/ 512 h 652"/>
                <a:gd name="T16" fmla="*/ 623 w 1208"/>
                <a:gd name="T17" fmla="*/ 556 h 652"/>
                <a:gd name="T18" fmla="*/ 705 w 1208"/>
                <a:gd name="T19" fmla="*/ 594 h 652"/>
                <a:gd name="T20" fmla="*/ 671 w 1208"/>
                <a:gd name="T21" fmla="*/ 494 h 652"/>
                <a:gd name="T22" fmla="*/ 755 w 1208"/>
                <a:gd name="T23" fmla="*/ 450 h 652"/>
                <a:gd name="T24" fmla="*/ 916 w 1208"/>
                <a:gd name="T25" fmla="*/ 361 h 652"/>
                <a:gd name="T26" fmla="*/ 966 w 1208"/>
                <a:gd name="T27" fmla="*/ 365 h 652"/>
                <a:gd name="T28" fmla="*/ 1098 w 1208"/>
                <a:gd name="T29" fmla="*/ 446 h 652"/>
                <a:gd name="T30" fmla="*/ 1138 w 1208"/>
                <a:gd name="T31" fmla="*/ 444 h 652"/>
                <a:gd name="T32" fmla="*/ 1046 w 1208"/>
                <a:gd name="T33" fmla="*/ 315 h 652"/>
                <a:gd name="T34" fmla="*/ 1056 w 1208"/>
                <a:gd name="T35" fmla="*/ 281 h 652"/>
                <a:gd name="T36" fmla="*/ 1140 w 1208"/>
                <a:gd name="T37" fmla="*/ 161 h 652"/>
                <a:gd name="T38" fmla="*/ 1002 w 1208"/>
                <a:gd name="T39" fmla="*/ 211 h 652"/>
                <a:gd name="T40" fmla="*/ 934 w 1208"/>
                <a:gd name="T41" fmla="*/ 257 h 652"/>
                <a:gd name="T42" fmla="*/ 804 w 1208"/>
                <a:gd name="T43" fmla="*/ 181 h 652"/>
                <a:gd name="T44" fmla="*/ 621 w 1208"/>
                <a:gd name="T45" fmla="*/ 108 h 652"/>
                <a:gd name="T46" fmla="*/ 645 w 1208"/>
                <a:gd name="T47" fmla="*/ 16 h 652"/>
                <a:gd name="T48" fmla="*/ 673 w 1208"/>
                <a:gd name="T49" fmla="*/ 0 h 652"/>
                <a:gd name="T50" fmla="*/ 689 w 1208"/>
                <a:gd name="T51" fmla="*/ 14 h 652"/>
                <a:gd name="T52" fmla="*/ 669 w 1208"/>
                <a:gd name="T53" fmla="*/ 74 h 652"/>
                <a:gd name="T54" fmla="*/ 705 w 1208"/>
                <a:gd name="T55" fmla="*/ 96 h 652"/>
                <a:gd name="T56" fmla="*/ 922 w 1208"/>
                <a:gd name="T57" fmla="*/ 203 h 652"/>
                <a:gd name="T58" fmla="*/ 948 w 1208"/>
                <a:gd name="T59" fmla="*/ 201 h 652"/>
                <a:gd name="T60" fmla="*/ 1110 w 1208"/>
                <a:gd name="T61" fmla="*/ 108 h 652"/>
                <a:gd name="T62" fmla="*/ 1198 w 1208"/>
                <a:gd name="T63" fmla="*/ 84 h 652"/>
                <a:gd name="T64" fmla="*/ 1206 w 1208"/>
                <a:gd name="T65" fmla="*/ 114 h 652"/>
                <a:gd name="T66" fmla="*/ 1134 w 1208"/>
                <a:gd name="T67" fmla="*/ 251 h 652"/>
                <a:gd name="T68" fmla="*/ 1098 w 1208"/>
                <a:gd name="T69" fmla="*/ 311 h 652"/>
                <a:gd name="T70" fmla="*/ 1202 w 1208"/>
                <a:gd name="T71" fmla="*/ 488 h 652"/>
                <a:gd name="T72" fmla="*/ 1202 w 1208"/>
                <a:gd name="T73" fmla="*/ 516 h 652"/>
                <a:gd name="T74" fmla="*/ 1114 w 1208"/>
                <a:gd name="T75" fmla="*/ 498 h 652"/>
                <a:gd name="T76" fmla="*/ 952 w 1208"/>
                <a:gd name="T77" fmla="*/ 407 h 652"/>
                <a:gd name="T78" fmla="*/ 926 w 1208"/>
                <a:gd name="T79" fmla="*/ 405 h 652"/>
                <a:gd name="T80" fmla="*/ 727 w 1208"/>
                <a:gd name="T81" fmla="*/ 506 h 652"/>
                <a:gd name="T82" fmla="*/ 753 w 1208"/>
                <a:gd name="T83" fmla="*/ 614 h 652"/>
                <a:gd name="T84" fmla="*/ 749 w 1208"/>
                <a:gd name="T85" fmla="*/ 646 h 652"/>
                <a:gd name="T86" fmla="*/ 675 w 1208"/>
                <a:gd name="T87" fmla="*/ 628 h 652"/>
                <a:gd name="T88" fmla="*/ 537 w 1208"/>
                <a:gd name="T89" fmla="*/ 554 h 652"/>
                <a:gd name="T90" fmla="*/ 413 w 1208"/>
                <a:gd name="T91" fmla="*/ 554 h 652"/>
                <a:gd name="T92" fmla="*/ 220 w 1208"/>
                <a:gd name="T93" fmla="*/ 508 h 652"/>
                <a:gd name="T94" fmla="*/ 54 w 1208"/>
                <a:gd name="T95" fmla="*/ 389 h 652"/>
                <a:gd name="T96" fmla="*/ 0 w 1208"/>
                <a:gd name="T97" fmla="*/ 305 h 652"/>
                <a:gd name="T98" fmla="*/ 56 w 1208"/>
                <a:gd name="T99" fmla="*/ 213 h 652"/>
                <a:gd name="T100" fmla="*/ 277 w 1208"/>
                <a:gd name="T101" fmla="*/ 74 h 652"/>
                <a:gd name="T102" fmla="*/ 451 w 1208"/>
                <a:gd name="T103" fmla="*/ 48 h 652"/>
                <a:gd name="T104" fmla="*/ 489 w 1208"/>
                <a:gd name="T105" fmla="*/ 32 h 652"/>
                <a:gd name="T106" fmla="*/ 605 w 1208"/>
                <a:gd name="T107" fmla="*/ 10 h 652"/>
                <a:gd name="T108" fmla="*/ 325 w 1208"/>
                <a:gd name="T109" fmla="*/ 211 h 652"/>
                <a:gd name="T110" fmla="*/ 283 w 1208"/>
                <a:gd name="T111" fmla="*/ 128 h 652"/>
                <a:gd name="T112" fmla="*/ 202 w 1208"/>
                <a:gd name="T113" fmla="*/ 149 h 652"/>
                <a:gd name="T114" fmla="*/ 52 w 1208"/>
                <a:gd name="T115" fmla="*/ 279 h 652"/>
                <a:gd name="T116" fmla="*/ 54 w 1208"/>
                <a:gd name="T117" fmla="*/ 325 h 652"/>
                <a:gd name="T118" fmla="*/ 206 w 1208"/>
                <a:gd name="T119" fmla="*/ 454 h 652"/>
                <a:gd name="T120" fmla="*/ 285 w 1208"/>
                <a:gd name="T121" fmla="*/ 478 h 652"/>
                <a:gd name="T122" fmla="*/ 327 w 1208"/>
                <a:gd name="T123" fmla="*/ 389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08" h="652">
                  <a:moveTo>
                    <a:pt x="605" y="10"/>
                  </a:moveTo>
                  <a:lnTo>
                    <a:pt x="605" y="10"/>
                  </a:lnTo>
                  <a:lnTo>
                    <a:pt x="547" y="44"/>
                  </a:lnTo>
                  <a:lnTo>
                    <a:pt x="519" y="62"/>
                  </a:lnTo>
                  <a:lnTo>
                    <a:pt x="493" y="82"/>
                  </a:lnTo>
                  <a:lnTo>
                    <a:pt x="493" y="82"/>
                  </a:lnTo>
                  <a:lnTo>
                    <a:pt x="485" y="86"/>
                  </a:lnTo>
                  <a:lnTo>
                    <a:pt x="477" y="88"/>
                  </a:lnTo>
                  <a:lnTo>
                    <a:pt x="459" y="90"/>
                  </a:lnTo>
                  <a:lnTo>
                    <a:pt x="459" y="90"/>
                  </a:lnTo>
                  <a:lnTo>
                    <a:pt x="399" y="92"/>
                  </a:lnTo>
                  <a:lnTo>
                    <a:pt x="339" y="100"/>
                  </a:lnTo>
                  <a:lnTo>
                    <a:pt x="339" y="100"/>
                  </a:lnTo>
                  <a:lnTo>
                    <a:pt x="331" y="102"/>
                  </a:lnTo>
                  <a:lnTo>
                    <a:pt x="325" y="104"/>
                  </a:lnTo>
                  <a:lnTo>
                    <a:pt x="323" y="108"/>
                  </a:lnTo>
                  <a:lnTo>
                    <a:pt x="323" y="110"/>
                  </a:lnTo>
                  <a:lnTo>
                    <a:pt x="327" y="120"/>
                  </a:lnTo>
                  <a:lnTo>
                    <a:pt x="327" y="120"/>
                  </a:lnTo>
                  <a:lnTo>
                    <a:pt x="339" y="143"/>
                  </a:lnTo>
                  <a:lnTo>
                    <a:pt x="351" y="165"/>
                  </a:lnTo>
                  <a:lnTo>
                    <a:pt x="359" y="189"/>
                  </a:lnTo>
                  <a:lnTo>
                    <a:pt x="367" y="211"/>
                  </a:lnTo>
                  <a:lnTo>
                    <a:pt x="373" y="235"/>
                  </a:lnTo>
                  <a:lnTo>
                    <a:pt x="377" y="257"/>
                  </a:lnTo>
                  <a:lnTo>
                    <a:pt x="379" y="281"/>
                  </a:lnTo>
                  <a:lnTo>
                    <a:pt x="379" y="303"/>
                  </a:lnTo>
                  <a:lnTo>
                    <a:pt x="379" y="325"/>
                  </a:lnTo>
                  <a:lnTo>
                    <a:pt x="375" y="349"/>
                  </a:lnTo>
                  <a:lnTo>
                    <a:pt x="371" y="371"/>
                  </a:lnTo>
                  <a:lnTo>
                    <a:pt x="367" y="395"/>
                  </a:lnTo>
                  <a:lnTo>
                    <a:pt x="359" y="416"/>
                  </a:lnTo>
                  <a:lnTo>
                    <a:pt x="351" y="440"/>
                  </a:lnTo>
                  <a:lnTo>
                    <a:pt x="341" y="462"/>
                  </a:lnTo>
                  <a:lnTo>
                    <a:pt x="329" y="486"/>
                  </a:lnTo>
                  <a:lnTo>
                    <a:pt x="329" y="486"/>
                  </a:lnTo>
                  <a:lnTo>
                    <a:pt x="325" y="494"/>
                  </a:lnTo>
                  <a:lnTo>
                    <a:pt x="325" y="500"/>
                  </a:lnTo>
                  <a:lnTo>
                    <a:pt x="329" y="502"/>
                  </a:lnTo>
                  <a:lnTo>
                    <a:pt x="337" y="504"/>
                  </a:lnTo>
                  <a:lnTo>
                    <a:pt x="337" y="504"/>
                  </a:lnTo>
                  <a:lnTo>
                    <a:pt x="363" y="510"/>
                  </a:lnTo>
                  <a:lnTo>
                    <a:pt x="387" y="512"/>
                  </a:lnTo>
                  <a:lnTo>
                    <a:pt x="411" y="514"/>
                  </a:lnTo>
                  <a:lnTo>
                    <a:pt x="435" y="514"/>
                  </a:lnTo>
                  <a:lnTo>
                    <a:pt x="483" y="514"/>
                  </a:lnTo>
                  <a:lnTo>
                    <a:pt x="533" y="512"/>
                  </a:lnTo>
                  <a:lnTo>
                    <a:pt x="533" y="512"/>
                  </a:lnTo>
                  <a:lnTo>
                    <a:pt x="543" y="512"/>
                  </a:lnTo>
                  <a:lnTo>
                    <a:pt x="551" y="514"/>
                  </a:lnTo>
                  <a:lnTo>
                    <a:pt x="559" y="516"/>
                  </a:lnTo>
                  <a:lnTo>
                    <a:pt x="567" y="520"/>
                  </a:lnTo>
                  <a:lnTo>
                    <a:pt x="567" y="520"/>
                  </a:lnTo>
                  <a:lnTo>
                    <a:pt x="623" y="556"/>
                  </a:lnTo>
                  <a:lnTo>
                    <a:pt x="681" y="586"/>
                  </a:lnTo>
                  <a:lnTo>
                    <a:pt x="681" y="586"/>
                  </a:lnTo>
                  <a:lnTo>
                    <a:pt x="691" y="592"/>
                  </a:lnTo>
                  <a:lnTo>
                    <a:pt x="697" y="594"/>
                  </a:lnTo>
                  <a:lnTo>
                    <a:pt x="705" y="594"/>
                  </a:lnTo>
                  <a:lnTo>
                    <a:pt x="705" y="594"/>
                  </a:lnTo>
                  <a:lnTo>
                    <a:pt x="699" y="574"/>
                  </a:lnTo>
                  <a:lnTo>
                    <a:pt x="693" y="554"/>
                  </a:lnTo>
                  <a:lnTo>
                    <a:pt x="679" y="518"/>
                  </a:lnTo>
                  <a:lnTo>
                    <a:pt x="679" y="518"/>
                  </a:lnTo>
                  <a:lnTo>
                    <a:pt x="673" y="500"/>
                  </a:lnTo>
                  <a:lnTo>
                    <a:pt x="671" y="494"/>
                  </a:lnTo>
                  <a:lnTo>
                    <a:pt x="673" y="488"/>
                  </a:lnTo>
                  <a:lnTo>
                    <a:pt x="675" y="484"/>
                  </a:lnTo>
                  <a:lnTo>
                    <a:pt x="681" y="480"/>
                  </a:lnTo>
                  <a:lnTo>
                    <a:pt x="699" y="474"/>
                  </a:lnTo>
                  <a:lnTo>
                    <a:pt x="699" y="474"/>
                  </a:lnTo>
                  <a:lnTo>
                    <a:pt x="755" y="450"/>
                  </a:lnTo>
                  <a:lnTo>
                    <a:pt x="810" y="426"/>
                  </a:lnTo>
                  <a:lnTo>
                    <a:pt x="838" y="410"/>
                  </a:lnTo>
                  <a:lnTo>
                    <a:pt x="864" y="397"/>
                  </a:lnTo>
                  <a:lnTo>
                    <a:pt x="890" y="379"/>
                  </a:lnTo>
                  <a:lnTo>
                    <a:pt x="916" y="361"/>
                  </a:lnTo>
                  <a:lnTo>
                    <a:pt x="916" y="361"/>
                  </a:lnTo>
                  <a:lnTo>
                    <a:pt x="930" y="355"/>
                  </a:lnTo>
                  <a:lnTo>
                    <a:pt x="936" y="353"/>
                  </a:lnTo>
                  <a:lnTo>
                    <a:pt x="942" y="353"/>
                  </a:lnTo>
                  <a:lnTo>
                    <a:pt x="948" y="353"/>
                  </a:lnTo>
                  <a:lnTo>
                    <a:pt x="954" y="357"/>
                  </a:lnTo>
                  <a:lnTo>
                    <a:pt x="966" y="365"/>
                  </a:lnTo>
                  <a:lnTo>
                    <a:pt x="966" y="365"/>
                  </a:lnTo>
                  <a:lnTo>
                    <a:pt x="986" y="383"/>
                  </a:lnTo>
                  <a:lnTo>
                    <a:pt x="1006" y="397"/>
                  </a:lnTo>
                  <a:lnTo>
                    <a:pt x="1028" y="410"/>
                  </a:lnTo>
                  <a:lnTo>
                    <a:pt x="1050" y="424"/>
                  </a:lnTo>
                  <a:lnTo>
                    <a:pt x="1098" y="446"/>
                  </a:lnTo>
                  <a:lnTo>
                    <a:pt x="1146" y="468"/>
                  </a:lnTo>
                  <a:lnTo>
                    <a:pt x="1146" y="468"/>
                  </a:lnTo>
                  <a:lnTo>
                    <a:pt x="1146" y="460"/>
                  </a:lnTo>
                  <a:lnTo>
                    <a:pt x="1144" y="454"/>
                  </a:lnTo>
                  <a:lnTo>
                    <a:pt x="1138" y="444"/>
                  </a:lnTo>
                  <a:lnTo>
                    <a:pt x="1138" y="444"/>
                  </a:lnTo>
                  <a:lnTo>
                    <a:pt x="1122" y="412"/>
                  </a:lnTo>
                  <a:lnTo>
                    <a:pt x="1102" y="383"/>
                  </a:lnTo>
                  <a:lnTo>
                    <a:pt x="1080" y="355"/>
                  </a:lnTo>
                  <a:lnTo>
                    <a:pt x="1056" y="327"/>
                  </a:lnTo>
                  <a:lnTo>
                    <a:pt x="1056" y="327"/>
                  </a:lnTo>
                  <a:lnTo>
                    <a:pt x="1046" y="315"/>
                  </a:lnTo>
                  <a:lnTo>
                    <a:pt x="1044" y="309"/>
                  </a:lnTo>
                  <a:lnTo>
                    <a:pt x="1042" y="305"/>
                  </a:lnTo>
                  <a:lnTo>
                    <a:pt x="1044" y="299"/>
                  </a:lnTo>
                  <a:lnTo>
                    <a:pt x="1046" y="293"/>
                  </a:lnTo>
                  <a:lnTo>
                    <a:pt x="1050" y="287"/>
                  </a:lnTo>
                  <a:lnTo>
                    <a:pt x="1056" y="281"/>
                  </a:lnTo>
                  <a:lnTo>
                    <a:pt x="1056" y="281"/>
                  </a:lnTo>
                  <a:lnTo>
                    <a:pt x="1082" y="253"/>
                  </a:lnTo>
                  <a:lnTo>
                    <a:pt x="1104" y="225"/>
                  </a:lnTo>
                  <a:lnTo>
                    <a:pt x="1122" y="195"/>
                  </a:lnTo>
                  <a:lnTo>
                    <a:pt x="1140" y="161"/>
                  </a:lnTo>
                  <a:lnTo>
                    <a:pt x="1140" y="161"/>
                  </a:lnTo>
                  <a:lnTo>
                    <a:pt x="1150" y="137"/>
                  </a:lnTo>
                  <a:lnTo>
                    <a:pt x="1150" y="137"/>
                  </a:lnTo>
                  <a:lnTo>
                    <a:pt x="1104" y="155"/>
                  </a:lnTo>
                  <a:lnTo>
                    <a:pt x="1062" y="175"/>
                  </a:lnTo>
                  <a:lnTo>
                    <a:pt x="1022" y="199"/>
                  </a:lnTo>
                  <a:lnTo>
                    <a:pt x="1002" y="211"/>
                  </a:lnTo>
                  <a:lnTo>
                    <a:pt x="984" y="225"/>
                  </a:lnTo>
                  <a:lnTo>
                    <a:pt x="984" y="225"/>
                  </a:lnTo>
                  <a:lnTo>
                    <a:pt x="956" y="249"/>
                  </a:lnTo>
                  <a:lnTo>
                    <a:pt x="948" y="255"/>
                  </a:lnTo>
                  <a:lnTo>
                    <a:pt x="942" y="257"/>
                  </a:lnTo>
                  <a:lnTo>
                    <a:pt x="934" y="257"/>
                  </a:lnTo>
                  <a:lnTo>
                    <a:pt x="924" y="253"/>
                  </a:lnTo>
                  <a:lnTo>
                    <a:pt x="894" y="231"/>
                  </a:lnTo>
                  <a:lnTo>
                    <a:pt x="894" y="231"/>
                  </a:lnTo>
                  <a:lnTo>
                    <a:pt x="864" y="213"/>
                  </a:lnTo>
                  <a:lnTo>
                    <a:pt x="834" y="197"/>
                  </a:lnTo>
                  <a:lnTo>
                    <a:pt x="804" y="181"/>
                  </a:lnTo>
                  <a:lnTo>
                    <a:pt x="775" y="167"/>
                  </a:lnTo>
                  <a:lnTo>
                    <a:pt x="713" y="141"/>
                  </a:lnTo>
                  <a:lnTo>
                    <a:pt x="647" y="120"/>
                  </a:lnTo>
                  <a:lnTo>
                    <a:pt x="647" y="120"/>
                  </a:lnTo>
                  <a:lnTo>
                    <a:pt x="627" y="112"/>
                  </a:lnTo>
                  <a:lnTo>
                    <a:pt x="621" y="108"/>
                  </a:lnTo>
                  <a:lnTo>
                    <a:pt x="617" y="104"/>
                  </a:lnTo>
                  <a:lnTo>
                    <a:pt x="617" y="98"/>
                  </a:lnTo>
                  <a:lnTo>
                    <a:pt x="617" y="90"/>
                  </a:lnTo>
                  <a:lnTo>
                    <a:pt x="625" y="70"/>
                  </a:lnTo>
                  <a:lnTo>
                    <a:pt x="625" y="70"/>
                  </a:lnTo>
                  <a:lnTo>
                    <a:pt x="645" y="16"/>
                  </a:lnTo>
                  <a:lnTo>
                    <a:pt x="645" y="16"/>
                  </a:lnTo>
                  <a:lnTo>
                    <a:pt x="649" y="8"/>
                  </a:lnTo>
                  <a:lnTo>
                    <a:pt x="651" y="4"/>
                  </a:lnTo>
                  <a:lnTo>
                    <a:pt x="657" y="2"/>
                  </a:lnTo>
                  <a:lnTo>
                    <a:pt x="657" y="2"/>
                  </a:lnTo>
                  <a:lnTo>
                    <a:pt x="673" y="0"/>
                  </a:lnTo>
                  <a:lnTo>
                    <a:pt x="681" y="0"/>
                  </a:lnTo>
                  <a:lnTo>
                    <a:pt x="687" y="2"/>
                  </a:lnTo>
                  <a:lnTo>
                    <a:pt x="687" y="2"/>
                  </a:lnTo>
                  <a:lnTo>
                    <a:pt x="689" y="6"/>
                  </a:lnTo>
                  <a:lnTo>
                    <a:pt x="689" y="8"/>
                  </a:lnTo>
                  <a:lnTo>
                    <a:pt x="689" y="14"/>
                  </a:lnTo>
                  <a:lnTo>
                    <a:pt x="683" y="28"/>
                  </a:lnTo>
                  <a:lnTo>
                    <a:pt x="683" y="28"/>
                  </a:lnTo>
                  <a:lnTo>
                    <a:pt x="679" y="42"/>
                  </a:lnTo>
                  <a:lnTo>
                    <a:pt x="673" y="56"/>
                  </a:lnTo>
                  <a:lnTo>
                    <a:pt x="669" y="68"/>
                  </a:lnTo>
                  <a:lnTo>
                    <a:pt x="669" y="74"/>
                  </a:lnTo>
                  <a:lnTo>
                    <a:pt x="671" y="80"/>
                  </a:lnTo>
                  <a:lnTo>
                    <a:pt x="671" y="80"/>
                  </a:lnTo>
                  <a:lnTo>
                    <a:pt x="675" y="86"/>
                  </a:lnTo>
                  <a:lnTo>
                    <a:pt x="679" y="88"/>
                  </a:lnTo>
                  <a:lnTo>
                    <a:pt x="691" y="94"/>
                  </a:lnTo>
                  <a:lnTo>
                    <a:pt x="705" y="96"/>
                  </a:lnTo>
                  <a:lnTo>
                    <a:pt x="719" y="100"/>
                  </a:lnTo>
                  <a:lnTo>
                    <a:pt x="719" y="100"/>
                  </a:lnTo>
                  <a:lnTo>
                    <a:pt x="773" y="122"/>
                  </a:lnTo>
                  <a:lnTo>
                    <a:pt x="824" y="145"/>
                  </a:lnTo>
                  <a:lnTo>
                    <a:pt x="874" y="173"/>
                  </a:lnTo>
                  <a:lnTo>
                    <a:pt x="922" y="203"/>
                  </a:lnTo>
                  <a:lnTo>
                    <a:pt x="922" y="203"/>
                  </a:lnTo>
                  <a:lnTo>
                    <a:pt x="930" y="207"/>
                  </a:lnTo>
                  <a:lnTo>
                    <a:pt x="936" y="207"/>
                  </a:lnTo>
                  <a:lnTo>
                    <a:pt x="942" y="207"/>
                  </a:lnTo>
                  <a:lnTo>
                    <a:pt x="948" y="201"/>
                  </a:lnTo>
                  <a:lnTo>
                    <a:pt x="948" y="201"/>
                  </a:lnTo>
                  <a:lnTo>
                    <a:pt x="974" y="183"/>
                  </a:lnTo>
                  <a:lnTo>
                    <a:pt x="1000" y="165"/>
                  </a:lnTo>
                  <a:lnTo>
                    <a:pt x="1026" y="149"/>
                  </a:lnTo>
                  <a:lnTo>
                    <a:pt x="1054" y="134"/>
                  </a:lnTo>
                  <a:lnTo>
                    <a:pt x="1082" y="122"/>
                  </a:lnTo>
                  <a:lnTo>
                    <a:pt x="1110" y="108"/>
                  </a:lnTo>
                  <a:lnTo>
                    <a:pt x="1170" y="86"/>
                  </a:lnTo>
                  <a:lnTo>
                    <a:pt x="1170" y="86"/>
                  </a:lnTo>
                  <a:lnTo>
                    <a:pt x="1178" y="84"/>
                  </a:lnTo>
                  <a:lnTo>
                    <a:pt x="1186" y="82"/>
                  </a:lnTo>
                  <a:lnTo>
                    <a:pt x="1194" y="82"/>
                  </a:lnTo>
                  <a:lnTo>
                    <a:pt x="1198" y="84"/>
                  </a:lnTo>
                  <a:lnTo>
                    <a:pt x="1202" y="88"/>
                  </a:lnTo>
                  <a:lnTo>
                    <a:pt x="1202" y="88"/>
                  </a:lnTo>
                  <a:lnTo>
                    <a:pt x="1206" y="92"/>
                  </a:lnTo>
                  <a:lnTo>
                    <a:pt x="1208" y="96"/>
                  </a:lnTo>
                  <a:lnTo>
                    <a:pt x="1208" y="106"/>
                  </a:lnTo>
                  <a:lnTo>
                    <a:pt x="1206" y="114"/>
                  </a:lnTo>
                  <a:lnTo>
                    <a:pt x="1202" y="122"/>
                  </a:lnTo>
                  <a:lnTo>
                    <a:pt x="1202" y="122"/>
                  </a:lnTo>
                  <a:lnTo>
                    <a:pt x="1182" y="165"/>
                  </a:lnTo>
                  <a:lnTo>
                    <a:pt x="1160" y="209"/>
                  </a:lnTo>
                  <a:lnTo>
                    <a:pt x="1148" y="231"/>
                  </a:lnTo>
                  <a:lnTo>
                    <a:pt x="1134" y="251"/>
                  </a:lnTo>
                  <a:lnTo>
                    <a:pt x="1120" y="271"/>
                  </a:lnTo>
                  <a:lnTo>
                    <a:pt x="1104" y="291"/>
                  </a:lnTo>
                  <a:lnTo>
                    <a:pt x="1104" y="291"/>
                  </a:lnTo>
                  <a:lnTo>
                    <a:pt x="1098" y="297"/>
                  </a:lnTo>
                  <a:lnTo>
                    <a:pt x="1096" y="305"/>
                  </a:lnTo>
                  <a:lnTo>
                    <a:pt x="1098" y="311"/>
                  </a:lnTo>
                  <a:lnTo>
                    <a:pt x="1104" y="319"/>
                  </a:lnTo>
                  <a:lnTo>
                    <a:pt x="1104" y="319"/>
                  </a:lnTo>
                  <a:lnTo>
                    <a:pt x="1134" y="359"/>
                  </a:lnTo>
                  <a:lnTo>
                    <a:pt x="1160" y="399"/>
                  </a:lnTo>
                  <a:lnTo>
                    <a:pt x="1184" y="442"/>
                  </a:lnTo>
                  <a:lnTo>
                    <a:pt x="1202" y="488"/>
                  </a:lnTo>
                  <a:lnTo>
                    <a:pt x="1202" y="488"/>
                  </a:lnTo>
                  <a:lnTo>
                    <a:pt x="1206" y="494"/>
                  </a:lnTo>
                  <a:lnTo>
                    <a:pt x="1208" y="502"/>
                  </a:lnTo>
                  <a:lnTo>
                    <a:pt x="1206" y="510"/>
                  </a:lnTo>
                  <a:lnTo>
                    <a:pt x="1202" y="516"/>
                  </a:lnTo>
                  <a:lnTo>
                    <a:pt x="1202" y="516"/>
                  </a:lnTo>
                  <a:lnTo>
                    <a:pt x="1196" y="522"/>
                  </a:lnTo>
                  <a:lnTo>
                    <a:pt x="1188" y="524"/>
                  </a:lnTo>
                  <a:lnTo>
                    <a:pt x="1180" y="522"/>
                  </a:lnTo>
                  <a:lnTo>
                    <a:pt x="1172" y="520"/>
                  </a:lnTo>
                  <a:lnTo>
                    <a:pt x="1172" y="520"/>
                  </a:lnTo>
                  <a:lnTo>
                    <a:pt x="1114" y="498"/>
                  </a:lnTo>
                  <a:lnTo>
                    <a:pt x="1086" y="486"/>
                  </a:lnTo>
                  <a:lnTo>
                    <a:pt x="1058" y="472"/>
                  </a:lnTo>
                  <a:lnTo>
                    <a:pt x="1030" y="458"/>
                  </a:lnTo>
                  <a:lnTo>
                    <a:pt x="1002" y="442"/>
                  </a:lnTo>
                  <a:lnTo>
                    <a:pt x="978" y="426"/>
                  </a:lnTo>
                  <a:lnTo>
                    <a:pt x="952" y="407"/>
                  </a:lnTo>
                  <a:lnTo>
                    <a:pt x="952" y="407"/>
                  </a:lnTo>
                  <a:lnTo>
                    <a:pt x="946" y="403"/>
                  </a:lnTo>
                  <a:lnTo>
                    <a:pt x="940" y="401"/>
                  </a:lnTo>
                  <a:lnTo>
                    <a:pt x="932" y="401"/>
                  </a:lnTo>
                  <a:lnTo>
                    <a:pt x="926" y="405"/>
                  </a:lnTo>
                  <a:lnTo>
                    <a:pt x="926" y="405"/>
                  </a:lnTo>
                  <a:lnTo>
                    <a:pt x="880" y="434"/>
                  </a:lnTo>
                  <a:lnTo>
                    <a:pt x="832" y="460"/>
                  </a:lnTo>
                  <a:lnTo>
                    <a:pt x="784" y="482"/>
                  </a:lnTo>
                  <a:lnTo>
                    <a:pt x="735" y="502"/>
                  </a:lnTo>
                  <a:lnTo>
                    <a:pt x="735" y="502"/>
                  </a:lnTo>
                  <a:lnTo>
                    <a:pt x="727" y="506"/>
                  </a:lnTo>
                  <a:lnTo>
                    <a:pt x="723" y="512"/>
                  </a:lnTo>
                  <a:lnTo>
                    <a:pt x="723" y="518"/>
                  </a:lnTo>
                  <a:lnTo>
                    <a:pt x="725" y="526"/>
                  </a:lnTo>
                  <a:lnTo>
                    <a:pt x="725" y="526"/>
                  </a:lnTo>
                  <a:lnTo>
                    <a:pt x="739" y="570"/>
                  </a:lnTo>
                  <a:lnTo>
                    <a:pt x="753" y="614"/>
                  </a:lnTo>
                  <a:lnTo>
                    <a:pt x="753" y="614"/>
                  </a:lnTo>
                  <a:lnTo>
                    <a:pt x="755" y="622"/>
                  </a:lnTo>
                  <a:lnTo>
                    <a:pt x="757" y="630"/>
                  </a:lnTo>
                  <a:lnTo>
                    <a:pt x="755" y="638"/>
                  </a:lnTo>
                  <a:lnTo>
                    <a:pt x="749" y="646"/>
                  </a:lnTo>
                  <a:lnTo>
                    <a:pt x="749" y="646"/>
                  </a:lnTo>
                  <a:lnTo>
                    <a:pt x="741" y="650"/>
                  </a:lnTo>
                  <a:lnTo>
                    <a:pt x="733" y="652"/>
                  </a:lnTo>
                  <a:lnTo>
                    <a:pt x="725" y="650"/>
                  </a:lnTo>
                  <a:lnTo>
                    <a:pt x="717" y="646"/>
                  </a:lnTo>
                  <a:lnTo>
                    <a:pt x="717" y="646"/>
                  </a:lnTo>
                  <a:lnTo>
                    <a:pt x="675" y="628"/>
                  </a:lnTo>
                  <a:lnTo>
                    <a:pt x="633" y="606"/>
                  </a:lnTo>
                  <a:lnTo>
                    <a:pt x="593" y="584"/>
                  </a:lnTo>
                  <a:lnTo>
                    <a:pt x="553" y="560"/>
                  </a:lnTo>
                  <a:lnTo>
                    <a:pt x="553" y="560"/>
                  </a:lnTo>
                  <a:lnTo>
                    <a:pt x="545" y="556"/>
                  </a:lnTo>
                  <a:lnTo>
                    <a:pt x="537" y="554"/>
                  </a:lnTo>
                  <a:lnTo>
                    <a:pt x="529" y="554"/>
                  </a:lnTo>
                  <a:lnTo>
                    <a:pt x="521" y="554"/>
                  </a:lnTo>
                  <a:lnTo>
                    <a:pt x="521" y="554"/>
                  </a:lnTo>
                  <a:lnTo>
                    <a:pt x="483" y="556"/>
                  </a:lnTo>
                  <a:lnTo>
                    <a:pt x="449" y="556"/>
                  </a:lnTo>
                  <a:lnTo>
                    <a:pt x="413" y="554"/>
                  </a:lnTo>
                  <a:lnTo>
                    <a:pt x="379" y="552"/>
                  </a:lnTo>
                  <a:lnTo>
                    <a:pt x="345" y="546"/>
                  </a:lnTo>
                  <a:lnTo>
                    <a:pt x="313" y="540"/>
                  </a:lnTo>
                  <a:lnTo>
                    <a:pt x="281" y="530"/>
                  </a:lnTo>
                  <a:lnTo>
                    <a:pt x="250" y="520"/>
                  </a:lnTo>
                  <a:lnTo>
                    <a:pt x="220" y="508"/>
                  </a:lnTo>
                  <a:lnTo>
                    <a:pt x="190" y="492"/>
                  </a:lnTo>
                  <a:lnTo>
                    <a:pt x="162" y="476"/>
                  </a:lnTo>
                  <a:lnTo>
                    <a:pt x="134" y="458"/>
                  </a:lnTo>
                  <a:lnTo>
                    <a:pt x="106" y="436"/>
                  </a:lnTo>
                  <a:lnTo>
                    <a:pt x="80" y="414"/>
                  </a:lnTo>
                  <a:lnTo>
                    <a:pt x="54" y="389"/>
                  </a:lnTo>
                  <a:lnTo>
                    <a:pt x="30" y="361"/>
                  </a:lnTo>
                  <a:lnTo>
                    <a:pt x="30" y="361"/>
                  </a:lnTo>
                  <a:lnTo>
                    <a:pt x="18" y="345"/>
                  </a:lnTo>
                  <a:lnTo>
                    <a:pt x="8" y="331"/>
                  </a:lnTo>
                  <a:lnTo>
                    <a:pt x="2" y="319"/>
                  </a:lnTo>
                  <a:lnTo>
                    <a:pt x="0" y="305"/>
                  </a:lnTo>
                  <a:lnTo>
                    <a:pt x="2" y="293"/>
                  </a:lnTo>
                  <a:lnTo>
                    <a:pt x="6" y="281"/>
                  </a:lnTo>
                  <a:lnTo>
                    <a:pt x="14" y="265"/>
                  </a:lnTo>
                  <a:lnTo>
                    <a:pt x="26" y="249"/>
                  </a:lnTo>
                  <a:lnTo>
                    <a:pt x="26" y="249"/>
                  </a:lnTo>
                  <a:lnTo>
                    <a:pt x="56" y="213"/>
                  </a:lnTo>
                  <a:lnTo>
                    <a:pt x="86" y="181"/>
                  </a:lnTo>
                  <a:lnTo>
                    <a:pt x="120" y="153"/>
                  </a:lnTo>
                  <a:lnTo>
                    <a:pt x="156" y="128"/>
                  </a:lnTo>
                  <a:lnTo>
                    <a:pt x="196" y="108"/>
                  </a:lnTo>
                  <a:lnTo>
                    <a:pt x="236" y="90"/>
                  </a:lnTo>
                  <a:lnTo>
                    <a:pt x="277" y="74"/>
                  </a:lnTo>
                  <a:lnTo>
                    <a:pt x="321" y="62"/>
                  </a:lnTo>
                  <a:lnTo>
                    <a:pt x="321" y="62"/>
                  </a:lnTo>
                  <a:lnTo>
                    <a:pt x="353" y="56"/>
                  </a:lnTo>
                  <a:lnTo>
                    <a:pt x="385" y="52"/>
                  </a:lnTo>
                  <a:lnTo>
                    <a:pt x="419" y="48"/>
                  </a:lnTo>
                  <a:lnTo>
                    <a:pt x="451" y="48"/>
                  </a:lnTo>
                  <a:lnTo>
                    <a:pt x="451" y="48"/>
                  </a:lnTo>
                  <a:lnTo>
                    <a:pt x="463" y="48"/>
                  </a:lnTo>
                  <a:lnTo>
                    <a:pt x="469" y="46"/>
                  </a:lnTo>
                  <a:lnTo>
                    <a:pt x="473" y="44"/>
                  </a:lnTo>
                  <a:lnTo>
                    <a:pt x="473" y="44"/>
                  </a:lnTo>
                  <a:lnTo>
                    <a:pt x="489" y="32"/>
                  </a:lnTo>
                  <a:lnTo>
                    <a:pt x="503" y="24"/>
                  </a:lnTo>
                  <a:lnTo>
                    <a:pt x="519" y="20"/>
                  </a:lnTo>
                  <a:lnTo>
                    <a:pt x="537" y="16"/>
                  </a:lnTo>
                  <a:lnTo>
                    <a:pt x="569" y="12"/>
                  </a:lnTo>
                  <a:lnTo>
                    <a:pt x="605" y="10"/>
                  </a:lnTo>
                  <a:lnTo>
                    <a:pt x="605" y="10"/>
                  </a:lnTo>
                  <a:close/>
                  <a:moveTo>
                    <a:pt x="339" y="289"/>
                  </a:moveTo>
                  <a:lnTo>
                    <a:pt x="339" y="289"/>
                  </a:lnTo>
                  <a:lnTo>
                    <a:pt x="337" y="271"/>
                  </a:lnTo>
                  <a:lnTo>
                    <a:pt x="335" y="251"/>
                  </a:lnTo>
                  <a:lnTo>
                    <a:pt x="331" y="231"/>
                  </a:lnTo>
                  <a:lnTo>
                    <a:pt x="325" y="211"/>
                  </a:lnTo>
                  <a:lnTo>
                    <a:pt x="319" y="191"/>
                  </a:lnTo>
                  <a:lnTo>
                    <a:pt x="309" y="171"/>
                  </a:lnTo>
                  <a:lnTo>
                    <a:pt x="299" y="153"/>
                  </a:lnTo>
                  <a:lnTo>
                    <a:pt x="289" y="134"/>
                  </a:lnTo>
                  <a:lnTo>
                    <a:pt x="289" y="134"/>
                  </a:lnTo>
                  <a:lnTo>
                    <a:pt x="283" y="128"/>
                  </a:lnTo>
                  <a:lnTo>
                    <a:pt x="279" y="122"/>
                  </a:lnTo>
                  <a:lnTo>
                    <a:pt x="273" y="120"/>
                  </a:lnTo>
                  <a:lnTo>
                    <a:pt x="263" y="122"/>
                  </a:lnTo>
                  <a:lnTo>
                    <a:pt x="263" y="122"/>
                  </a:lnTo>
                  <a:lnTo>
                    <a:pt x="232" y="134"/>
                  </a:lnTo>
                  <a:lnTo>
                    <a:pt x="202" y="149"/>
                  </a:lnTo>
                  <a:lnTo>
                    <a:pt x="174" y="165"/>
                  </a:lnTo>
                  <a:lnTo>
                    <a:pt x="146" y="185"/>
                  </a:lnTo>
                  <a:lnTo>
                    <a:pt x="120" y="205"/>
                  </a:lnTo>
                  <a:lnTo>
                    <a:pt x="96" y="227"/>
                  </a:lnTo>
                  <a:lnTo>
                    <a:pt x="74" y="251"/>
                  </a:lnTo>
                  <a:lnTo>
                    <a:pt x="52" y="279"/>
                  </a:lnTo>
                  <a:lnTo>
                    <a:pt x="52" y="279"/>
                  </a:lnTo>
                  <a:lnTo>
                    <a:pt x="46" y="291"/>
                  </a:lnTo>
                  <a:lnTo>
                    <a:pt x="44" y="303"/>
                  </a:lnTo>
                  <a:lnTo>
                    <a:pt x="46" y="313"/>
                  </a:lnTo>
                  <a:lnTo>
                    <a:pt x="54" y="325"/>
                  </a:lnTo>
                  <a:lnTo>
                    <a:pt x="54" y="325"/>
                  </a:lnTo>
                  <a:lnTo>
                    <a:pt x="76" y="351"/>
                  </a:lnTo>
                  <a:lnTo>
                    <a:pt x="98" y="375"/>
                  </a:lnTo>
                  <a:lnTo>
                    <a:pt x="124" y="399"/>
                  </a:lnTo>
                  <a:lnTo>
                    <a:pt x="150" y="418"/>
                  </a:lnTo>
                  <a:lnTo>
                    <a:pt x="176" y="436"/>
                  </a:lnTo>
                  <a:lnTo>
                    <a:pt x="206" y="454"/>
                  </a:lnTo>
                  <a:lnTo>
                    <a:pt x="236" y="470"/>
                  </a:lnTo>
                  <a:lnTo>
                    <a:pt x="265" y="482"/>
                  </a:lnTo>
                  <a:lnTo>
                    <a:pt x="265" y="482"/>
                  </a:lnTo>
                  <a:lnTo>
                    <a:pt x="275" y="484"/>
                  </a:lnTo>
                  <a:lnTo>
                    <a:pt x="281" y="482"/>
                  </a:lnTo>
                  <a:lnTo>
                    <a:pt x="285" y="478"/>
                  </a:lnTo>
                  <a:lnTo>
                    <a:pt x="289" y="472"/>
                  </a:lnTo>
                  <a:lnTo>
                    <a:pt x="289" y="472"/>
                  </a:lnTo>
                  <a:lnTo>
                    <a:pt x="301" y="452"/>
                  </a:lnTo>
                  <a:lnTo>
                    <a:pt x="311" y="432"/>
                  </a:lnTo>
                  <a:lnTo>
                    <a:pt x="319" y="410"/>
                  </a:lnTo>
                  <a:lnTo>
                    <a:pt x="327" y="389"/>
                  </a:lnTo>
                  <a:lnTo>
                    <a:pt x="331" y="365"/>
                  </a:lnTo>
                  <a:lnTo>
                    <a:pt x="335" y="341"/>
                  </a:lnTo>
                  <a:lnTo>
                    <a:pt x="337" y="315"/>
                  </a:lnTo>
                  <a:lnTo>
                    <a:pt x="339" y="289"/>
                  </a:lnTo>
                  <a:lnTo>
                    <a:pt x="339" y="2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125">
              <a:extLst>
                <a:ext uri="{FF2B5EF4-FFF2-40B4-BE49-F238E27FC236}">
                  <a16:creationId xmlns:a16="http://schemas.microsoft.com/office/drawing/2014/main" id="{A47101DC-DFEB-49F4-A59E-346DBD7570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46" y="752"/>
              <a:ext cx="1058" cy="381"/>
            </a:xfrm>
            <a:custGeom>
              <a:avLst/>
              <a:gdLst>
                <a:gd name="T0" fmla="*/ 96 w 1058"/>
                <a:gd name="T1" fmla="*/ 118 h 381"/>
                <a:gd name="T2" fmla="*/ 24 w 1058"/>
                <a:gd name="T3" fmla="*/ 96 h 381"/>
                <a:gd name="T4" fmla="*/ 16 w 1058"/>
                <a:gd name="T5" fmla="*/ 68 h 381"/>
                <a:gd name="T6" fmla="*/ 62 w 1058"/>
                <a:gd name="T7" fmla="*/ 42 h 381"/>
                <a:gd name="T8" fmla="*/ 186 w 1058"/>
                <a:gd name="T9" fmla="*/ 30 h 381"/>
                <a:gd name="T10" fmla="*/ 302 w 1058"/>
                <a:gd name="T11" fmla="*/ 76 h 381"/>
                <a:gd name="T12" fmla="*/ 322 w 1058"/>
                <a:gd name="T13" fmla="*/ 70 h 381"/>
                <a:gd name="T14" fmla="*/ 399 w 1058"/>
                <a:gd name="T15" fmla="*/ 10 h 381"/>
                <a:gd name="T16" fmla="*/ 477 w 1058"/>
                <a:gd name="T17" fmla="*/ 2 h 381"/>
                <a:gd name="T18" fmla="*/ 639 w 1058"/>
                <a:gd name="T19" fmla="*/ 62 h 381"/>
                <a:gd name="T20" fmla="*/ 1028 w 1058"/>
                <a:gd name="T21" fmla="*/ 218 h 381"/>
                <a:gd name="T22" fmla="*/ 1058 w 1058"/>
                <a:gd name="T23" fmla="*/ 253 h 381"/>
                <a:gd name="T24" fmla="*/ 1052 w 1058"/>
                <a:gd name="T25" fmla="*/ 287 h 381"/>
                <a:gd name="T26" fmla="*/ 1022 w 1058"/>
                <a:gd name="T27" fmla="*/ 313 h 381"/>
                <a:gd name="T28" fmla="*/ 557 w 1058"/>
                <a:gd name="T29" fmla="*/ 369 h 381"/>
                <a:gd name="T30" fmla="*/ 439 w 1058"/>
                <a:gd name="T31" fmla="*/ 381 h 381"/>
                <a:gd name="T32" fmla="*/ 340 w 1058"/>
                <a:gd name="T33" fmla="*/ 339 h 381"/>
                <a:gd name="T34" fmla="*/ 298 w 1058"/>
                <a:gd name="T35" fmla="*/ 279 h 381"/>
                <a:gd name="T36" fmla="*/ 278 w 1058"/>
                <a:gd name="T37" fmla="*/ 257 h 381"/>
                <a:gd name="T38" fmla="*/ 222 w 1058"/>
                <a:gd name="T39" fmla="*/ 269 h 381"/>
                <a:gd name="T40" fmla="*/ 126 w 1058"/>
                <a:gd name="T41" fmla="*/ 265 h 381"/>
                <a:gd name="T42" fmla="*/ 10 w 1058"/>
                <a:gd name="T43" fmla="*/ 208 h 381"/>
                <a:gd name="T44" fmla="*/ 2 w 1058"/>
                <a:gd name="T45" fmla="*/ 176 h 381"/>
                <a:gd name="T46" fmla="*/ 28 w 1058"/>
                <a:gd name="T47" fmla="*/ 160 h 381"/>
                <a:gd name="T48" fmla="*/ 671 w 1058"/>
                <a:gd name="T49" fmla="*/ 122 h 381"/>
                <a:gd name="T50" fmla="*/ 651 w 1058"/>
                <a:gd name="T51" fmla="*/ 188 h 381"/>
                <a:gd name="T52" fmla="*/ 623 w 1058"/>
                <a:gd name="T53" fmla="*/ 184 h 381"/>
                <a:gd name="T54" fmla="*/ 619 w 1058"/>
                <a:gd name="T55" fmla="*/ 134 h 381"/>
                <a:gd name="T56" fmla="*/ 615 w 1058"/>
                <a:gd name="T57" fmla="*/ 102 h 381"/>
                <a:gd name="T58" fmla="*/ 545 w 1058"/>
                <a:gd name="T59" fmla="*/ 74 h 381"/>
                <a:gd name="T60" fmla="*/ 515 w 1058"/>
                <a:gd name="T61" fmla="*/ 76 h 381"/>
                <a:gd name="T62" fmla="*/ 501 w 1058"/>
                <a:gd name="T63" fmla="*/ 114 h 381"/>
                <a:gd name="T64" fmla="*/ 473 w 1058"/>
                <a:gd name="T65" fmla="*/ 120 h 381"/>
                <a:gd name="T66" fmla="*/ 461 w 1058"/>
                <a:gd name="T67" fmla="*/ 84 h 381"/>
                <a:gd name="T68" fmla="*/ 457 w 1058"/>
                <a:gd name="T69" fmla="*/ 50 h 381"/>
                <a:gd name="T70" fmla="*/ 399 w 1058"/>
                <a:gd name="T71" fmla="*/ 58 h 381"/>
                <a:gd name="T72" fmla="*/ 349 w 1058"/>
                <a:gd name="T73" fmla="*/ 122 h 381"/>
                <a:gd name="T74" fmla="*/ 336 w 1058"/>
                <a:gd name="T75" fmla="*/ 229 h 381"/>
                <a:gd name="T76" fmla="*/ 357 w 1058"/>
                <a:gd name="T77" fmla="*/ 297 h 381"/>
                <a:gd name="T78" fmla="*/ 423 w 1058"/>
                <a:gd name="T79" fmla="*/ 331 h 381"/>
                <a:gd name="T80" fmla="*/ 493 w 1058"/>
                <a:gd name="T81" fmla="*/ 329 h 381"/>
                <a:gd name="T82" fmla="*/ 513 w 1058"/>
                <a:gd name="T83" fmla="*/ 247 h 381"/>
                <a:gd name="T84" fmla="*/ 537 w 1058"/>
                <a:gd name="T85" fmla="*/ 227 h 381"/>
                <a:gd name="T86" fmla="*/ 555 w 1058"/>
                <a:gd name="T87" fmla="*/ 257 h 381"/>
                <a:gd name="T88" fmla="*/ 551 w 1058"/>
                <a:gd name="T89" fmla="*/ 307 h 381"/>
                <a:gd name="T90" fmla="*/ 585 w 1058"/>
                <a:gd name="T91" fmla="*/ 319 h 381"/>
                <a:gd name="T92" fmla="*/ 1002 w 1058"/>
                <a:gd name="T93" fmla="*/ 269 h 381"/>
                <a:gd name="T94" fmla="*/ 831 w 1058"/>
                <a:gd name="T95" fmla="*/ 186 h 381"/>
                <a:gd name="T96" fmla="*/ 801 w 1058"/>
                <a:gd name="T97" fmla="*/ 184 h 381"/>
                <a:gd name="T98" fmla="*/ 787 w 1058"/>
                <a:gd name="T99" fmla="*/ 231 h 381"/>
                <a:gd name="T100" fmla="*/ 765 w 1058"/>
                <a:gd name="T101" fmla="*/ 253 h 381"/>
                <a:gd name="T102" fmla="*/ 745 w 1058"/>
                <a:gd name="T103" fmla="*/ 237 h 381"/>
                <a:gd name="T104" fmla="*/ 751 w 1058"/>
                <a:gd name="T105" fmla="*/ 172 h 381"/>
                <a:gd name="T106" fmla="*/ 739 w 1058"/>
                <a:gd name="T107" fmla="*/ 152 h 381"/>
                <a:gd name="T108" fmla="*/ 232 w 1058"/>
                <a:gd name="T109" fmla="*/ 200 h 381"/>
                <a:gd name="T110" fmla="*/ 110 w 1058"/>
                <a:gd name="T111" fmla="*/ 210 h 381"/>
                <a:gd name="T112" fmla="*/ 218 w 1058"/>
                <a:gd name="T113" fmla="*/ 223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58" h="381">
                  <a:moveTo>
                    <a:pt x="188" y="158"/>
                  </a:moveTo>
                  <a:lnTo>
                    <a:pt x="188" y="158"/>
                  </a:lnTo>
                  <a:lnTo>
                    <a:pt x="158" y="144"/>
                  </a:lnTo>
                  <a:lnTo>
                    <a:pt x="126" y="130"/>
                  </a:lnTo>
                  <a:lnTo>
                    <a:pt x="96" y="118"/>
                  </a:lnTo>
                  <a:lnTo>
                    <a:pt x="62" y="108"/>
                  </a:lnTo>
                  <a:lnTo>
                    <a:pt x="62" y="108"/>
                  </a:lnTo>
                  <a:lnTo>
                    <a:pt x="46" y="104"/>
                  </a:lnTo>
                  <a:lnTo>
                    <a:pt x="30" y="100"/>
                  </a:lnTo>
                  <a:lnTo>
                    <a:pt x="24" y="96"/>
                  </a:lnTo>
                  <a:lnTo>
                    <a:pt x="20" y="90"/>
                  </a:lnTo>
                  <a:lnTo>
                    <a:pt x="16" y="84"/>
                  </a:lnTo>
                  <a:lnTo>
                    <a:pt x="14" y="76"/>
                  </a:lnTo>
                  <a:lnTo>
                    <a:pt x="14" y="76"/>
                  </a:lnTo>
                  <a:lnTo>
                    <a:pt x="16" y="68"/>
                  </a:lnTo>
                  <a:lnTo>
                    <a:pt x="18" y="62"/>
                  </a:lnTo>
                  <a:lnTo>
                    <a:pt x="24" y="56"/>
                  </a:lnTo>
                  <a:lnTo>
                    <a:pt x="30" y="52"/>
                  </a:lnTo>
                  <a:lnTo>
                    <a:pt x="46" y="46"/>
                  </a:lnTo>
                  <a:lnTo>
                    <a:pt x="62" y="42"/>
                  </a:lnTo>
                  <a:lnTo>
                    <a:pt x="62" y="42"/>
                  </a:lnTo>
                  <a:lnTo>
                    <a:pt x="94" y="34"/>
                  </a:lnTo>
                  <a:lnTo>
                    <a:pt x="124" y="30"/>
                  </a:lnTo>
                  <a:lnTo>
                    <a:pt x="156" y="28"/>
                  </a:lnTo>
                  <a:lnTo>
                    <a:pt x="186" y="30"/>
                  </a:lnTo>
                  <a:lnTo>
                    <a:pt x="216" y="34"/>
                  </a:lnTo>
                  <a:lnTo>
                    <a:pt x="244" y="44"/>
                  </a:lnTo>
                  <a:lnTo>
                    <a:pt x="274" y="58"/>
                  </a:lnTo>
                  <a:lnTo>
                    <a:pt x="302" y="76"/>
                  </a:lnTo>
                  <a:lnTo>
                    <a:pt x="302" y="76"/>
                  </a:lnTo>
                  <a:lnTo>
                    <a:pt x="308" y="80"/>
                  </a:lnTo>
                  <a:lnTo>
                    <a:pt x="314" y="78"/>
                  </a:lnTo>
                  <a:lnTo>
                    <a:pt x="318" y="76"/>
                  </a:lnTo>
                  <a:lnTo>
                    <a:pt x="322" y="70"/>
                  </a:lnTo>
                  <a:lnTo>
                    <a:pt x="322" y="70"/>
                  </a:lnTo>
                  <a:lnTo>
                    <a:pt x="334" y="54"/>
                  </a:lnTo>
                  <a:lnTo>
                    <a:pt x="349" y="40"/>
                  </a:lnTo>
                  <a:lnTo>
                    <a:pt x="365" y="28"/>
                  </a:lnTo>
                  <a:lnTo>
                    <a:pt x="381" y="18"/>
                  </a:lnTo>
                  <a:lnTo>
                    <a:pt x="399" y="10"/>
                  </a:lnTo>
                  <a:lnTo>
                    <a:pt x="417" y="4"/>
                  </a:lnTo>
                  <a:lnTo>
                    <a:pt x="437" y="0"/>
                  </a:lnTo>
                  <a:lnTo>
                    <a:pt x="459" y="0"/>
                  </a:lnTo>
                  <a:lnTo>
                    <a:pt x="459" y="0"/>
                  </a:lnTo>
                  <a:lnTo>
                    <a:pt x="477" y="2"/>
                  </a:lnTo>
                  <a:lnTo>
                    <a:pt x="493" y="6"/>
                  </a:lnTo>
                  <a:lnTo>
                    <a:pt x="509" y="10"/>
                  </a:lnTo>
                  <a:lnTo>
                    <a:pt x="525" y="16"/>
                  </a:lnTo>
                  <a:lnTo>
                    <a:pt x="525" y="16"/>
                  </a:lnTo>
                  <a:lnTo>
                    <a:pt x="639" y="62"/>
                  </a:lnTo>
                  <a:lnTo>
                    <a:pt x="755" y="108"/>
                  </a:lnTo>
                  <a:lnTo>
                    <a:pt x="984" y="198"/>
                  </a:lnTo>
                  <a:lnTo>
                    <a:pt x="984" y="198"/>
                  </a:lnTo>
                  <a:lnTo>
                    <a:pt x="1028" y="218"/>
                  </a:lnTo>
                  <a:lnTo>
                    <a:pt x="1028" y="218"/>
                  </a:lnTo>
                  <a:lnTo>
                    <a:pt x="1044" y="227"/>
                  </a:lnTo>
                  <a:lnTo>
                    <a:pt x="1050" y="233"/>
                  </a:lnTo>
                  <a:lnTo>
                    <a:pt x="1054" y="239"/>
                  </a:lnTo>
                  <a:lnTo>
                    <a:pt x="1056" y="247"/>
                  </a:lnTo>
                  <a:lnTo>
                    <a:pt x="1058" y="253"/>
                  </a:lnTo>
                  <a:lnTo>
                    <a:pt x="1058" y="261"/>
                  </a:lnTo>
                  <a:lnTo>
                    <a:pt x="1058" y="271"/>
                  </a:lnTo>
                  <a:lnTo>
                    <a:pt x="1058" y="271"/>
                  </a:lnTo>
                  <a:lnTo>
                    <a:pt x="1056" y="279"/>
                  </a:lnTo>
                  <a:lnTo>
                    <a:pt x="1052" y="287"/>
                  </a:lnTo>
                  <a:lnTo>
                    <a:pt x="1048" y="295"/>
                  </a:lnTo>
                  <a:lnTo>
                    <a:pt x="1044" y="301"/>
                  </a:lnTo>
                  <a:lnTo>
                    <a:pt x="1038" y="305"/>
                  </a:lnTo>
                  <a:lnTo>
                    <a:pt x="1030" y="309"/>
                  </a:lnTo>
                  <a:lnTo>
                    <a:pt x="1022" y="313"/>
                  </a:lnTo>
                  <a:lnTo>
                    <a:pt x="1014" y="315"/>
                  </a:lnTo>
                  <a:lnTo>
                    <a:pt x="1014" y="315"/>
                  </a:lnTo>
                  <a:lnTo>
                    <a:pt x="890" y="329"/>
                  </a:lnTo>
                  <a:lnTo>
                    <a:pt x="890" y="329"/>
                  </a:lnTo>
                  <a:lnTo>
                    <a:pt x="557" y="369"/>
                  </a:lnTo>
                  <a:lnTo>
                    <a:pt x="557" y="369"/>
                  </a:lnTo>
                  <a:lnTo>
                    <a:pt x="509" y="375"/>
                  </a:lnTo>
                  <a:lnTo>
                    <a:pt x="463" y="379"/>
                  </a:lnTo>
                  <a:lnTo>
                    <a:pt x="463" y="379"/>
                  </a:lnTo>
                  <a:lnTo>
                    <a:pt x="439" y="381"/>
                  </a:lnTo>
                  <a:lnTo>
                    <a:pt x="415" y="377"/>
                  </a:lnTo>
                  <a:lnTo>
                    <a:pt x="393" y="373"/>
                  </a:lnTo>
                  <a:lnTo>
                    <a:pt x="373" y="365"/>
                  </a:lnTo>
                  <a:lnTo>
                    <a:pt x="355" y="353"/>
                  </a:lnTo>
                  <a:lnTo>
                    <a:pt x="340" y="339"/>
                  </a:lnTo>
                  <a:lnTo>
                    <a:pt x="324" y="321"/>
                  </a:lnTo>
                  <a:lnTo>
                    <a:pt x="310" y="301"/>
                  </a:lnTo>
                  <a:lnTo>
                    <a:pt x="310" y="301"/>
                  </a:lnTo>
                  <a:lnTo>
                    <a:pt x="304" y="289"/>
                  </a:lnTo>
                  <a:lnTo>
                    <a:pt x="298" y="279"/>
                  </a:lnTo>
                  <a:lnTo>
                    <a:pt x="298" y="279"/>
                  </a:lnTo>
                  <a:lnTo>
                    <a:pt x="292" y="265"/>
                  </a:lnTo>
                  <a:lnTo>
                    <a:pt x="288" y="261"/>
                  </a:lnTo>
                  <a:lnTo>
                    <a:pt x="284" y="257"/>
                  </a:lnTo>
                  <a:lnTo>
                    <a:pt x="278" y="257"/>
                  </a:lnTo>
                  <a:lnTo>
                    <a:pt x="272" y="257"/>
                  </a:lnTo>
                  <a:lnTo>
                    <a:pt x="256" y="259"/>
                  </a:lnTo>
                  <a:lnTo>
                    <a:pt x="256" y="259"/>
                  </a:lnTo>
                  <a:lnTo>
                    <a:pt x="238" y="265"/>
                  </a:lnTo>
                  <a:lnTo>
                    <a:pt x="222" y="269"/>
                  </a:lnTo>
                  <a:lnTo>
                    <a:pt x="206" y="271"/>
                  </a:lnTo>
                  <a:lnTo>
                    <a:pt x="190" y="273"/>
                  </a:lnTo>
                  <a:lnTo>
                    <a:pt x="174" y="273"/>
                  </a:lnTo>
                  <a:lnTo>
                    <a:pt x="158" y="271"/>
                  </a:lnTo>
                  <a:lnTo>
                    <a:pt x="126" y="265"/>
                  </a:lnTo>
                  <a:lnTo>
                    <a:pt x="96" y="255"/>
                  </a:lnTo>
                  <a:lnTo>
                    <a:pt x="66" y="241"/>
                  </a:lnTo>
                  <a:lnTo>
                    <a:pt x="38" y="225"/>
                  </a:lnTo>
                  <a:lnTo>
                    <a:pt x="10" y="208"/>
                  </a:lnTo>
                  <a:lnTo>
                    <a:pt x="10" y="208"/>
                  </a:lnTo>
                  <a:lnTo>
                    <a:pt x="4" y="200"/>
                  </a:lnTo>
                  <a:lnTo>
                    <a:pt x="0" y="192"/>
                  </a:lnTo>
                  <a:lnTo>
                    <a:pt x="0" y="184"/>
                  </a:lnTo>
                  <a:lnTo>
                    <a:pt x="2" y="176"/>
                  </a:lnTo>
                  <a:lnTo>
                    <a:pt x="2" y="176"/>
                  </a:lnTo>
                  <a:lnTo>
                    <a:pt x="6" y="168"/>
                  </a:lnTo>
                  <a:lnTo>
                    <a:pt x="12" y="164"/>
                  </a:lnTo>
                  <a:lnTo>
                    <a:pt x="20" y="162"/>
                  </a:lnTo>
                  <a:lnTo>
                    <a:pt x="28" y="160"/>
                  </a:lnTo>
                  <a:lnTo>
                    <a:pt x="28" y="160"/>
                  </a:lnTo>
                  <a:lnTo>
                    <a:pt x="166" y="158"/>
                  </a:lnTo>
                  <a:lnTo>
                    <a:pt x="166" y="158"/>
                  </a:lnTo>
                  <a:lnTo>
                    <a:pt x="188" y="158"/>
                  </a:lnTo>
                  <a:lnTo>
                    <a:pt x="188" y="158"/>
                  </a:lnTo>
                  <a:close/>
                  <a:moveTo>
                    <a:pt x="671" y="122"/>
                  </a:moveTo>
                  <a:lnTo>
                    <a:pt x="671" y="122"/>
                  </a:lnTo>
                  <a:lnTo>
                    <a:pt x="659" y="174"/>
                  </a:lnTo>
                  <a:lnTo>
                    <a:pt x="659" y="174"/>
                  </a:lnTo>
                  <a:lnTo>
                    <a:pt x="657" y="182"/>
                  </a:lnTo>
                  <a:lnTo>
                    <a:pt x="651" y="188"/>
                  </a:lnTo>
                  <a:lnTo>
                    <a:pt x="645" y="190"/>
                  </a:lnTo>
                  <a:lnTo>
                    <a:pt x="637" y="192"/>
                  </a:lnTo>
                  <a:lnTo>
                    <a:pt x="637" y="192"/>
                  </a:lnTo>
                  <a:lnTo>
                    <a:pt x="629" y="188"/>
                  </a:lnTo>
                  <a:lnTo>
                    <a:pt x="623" y="184"/>
                  </a:lnTo>
                  <a:lnTo>
                    <a:pt x="619" y="178"/>
                  </a:lnTo>
                  <a:lnTo>
                    <a:pt x="617" y="170"/>
                  </a:lnTo>
                  <a:lnTo>
                    <a:pt x="617" y="170"/>
                  </a:lnTo>
                  <a:lnTo>
                    <a:pt x="617" y="146"/>
                  </a:lnTo>
                  <a:lnTo>
                    <a:pt x="619" y="134"/>
                  </a:lnTo>
                  <a:lnTo>
                    <a:pt x="621" y="122"/>
                  </a:lnTo>
                  <a:lnTo>
                    <a:pt x="621" y="122"/>
                  </a:lnTo>
                  <a:lnTo>
                    <a:pt x="621" y="114"/>
                  </a:lnTo>
                  <a:lnTo>
                    <a:pt x="619" y="108"/>
                  </a:lnTo>
                  <a:lnTo>
                    <a:pt x="615" y="102"/>
                  </a:lnTo>
                  <a:lnTo>
                    <a:pt x="607" y="98"/>
                  </a:lnTo>
                  <a:lnTo>
                    <a:pt x="607" y="98"/>
                  </a:lnTo>
                  <a:lnTo>
                    <a:pt x="575" y="88"/>
                  </a:lnTo>
                  <a:lnTo>
                    <a:pt x="545" y="74"/>
                  </a:lnTo>
                  <a:lnTo>
                    <a:pt x="545" y="74"/>
                  </a:lnTo>
                  <a:lnTo>
                    <a:pt x="529" y="68"/>
                  </a:lnTo>
                  <a:lnTo>
                    <a:pt x="523" y="68"/>
                  </a:lnTo>
                  <a:lnTo>
                    <a:pt x="519" y="68"/>
                  </a:lnTo>
                  <a:lnTo>
                    <a:pt x="517" y="72"/>
                  </a:lnTo>
                  <a:lnTo>
                    <a:pt x="515" y="76"/>
                  </a:lnTo>
                  <a:lnTo>
                    <a:pt x="509" y="92"/>
                  </a:lnTo>
                  <a:lnTo>
                    <a:pt x="509" y="92"/>
                  </a:lnTo>
                  <a:lnTo>
                    <a:pt x="505" y="106"/>
                  </a:lnTo>
                  <a:lnTo>
                    <a:pt x="505" y="106"/>
                  </a:lnTo>
                  <a:lnTo>
                    <a:pt x="501" y="114"/>
                  </a:lnTo>
                  <a:lnTo>
                    <a:pt x="495" y="120"/>
                  </a:lnTo>
                  <a:lnTo>
                    <a:pt x="489" y="122"/>
                  </a:lnTo>
                  <a:lnTo>
                    <a:pt x="481" y="122"/>
                  </a:lnTo>
                  <a:lnTo>
                    <a:pt x="481" y="122"/>
                  </a:lnTo>
                  <a:lnTo>
                    <a:pt x="473" y="120"/>
                  </a:lnTo>
                  <a:lnTo>
                    <a:pt x="467" y="116"/>
                  </a:lnTo>
                  <a:lnTo>
                    <a:pt x="465" y="108"/>
                  </a:lnTo>
                  <a:lnTo>
                    <a:pt x="463" y="102"/>
                  </a:lnTo>
                  <a:lnTo>
                    <a:pt x="463" y="102"/>
                  </a:lnTo>
                  <a:lnTo>
                    <a:pt x="461" y="84"/>
                  </a:lnTo>
                  <a:lnTo>
                    <a:pt x="463" y="68"/>
                  </a:lnTo>
                  <a:lnTo>
                    <a:pt x="463" y="68"/>
                  </a:lnTo>
                  <a:lnTo>
                    <a:pt x="465" y="58"/>
                  </a:lnTo>
                  <a:lnTo>
                    <a:pt x="463" y="54"/>
                  </a:lnTo>
                  <a:lnTo>
                    <a:pt x="457" y="50"/>
                  </a:lnTo>
                  <a:lnTo>
                    <a:pt x="449" y="48"/>
                  </a:lnTo>
                  <a:lnTo>
                    <a:pt x="449" y="48"/>
                  </a:lnTo>
                  <a:lnTo>
                    <a:pt x="431" y="50"/>
                  </a:lnTo>
                  <a:lnTo>
                    <a:pt x="415" y="52"/>
                  </a:lnTo>
                  <a:lnTo>
                    <a:pt x="399" y="58"/>
                  </a:lnTo>
                  <a:lnTo>
                    <a:pt x="385" y="66"/>
                  </a:lnTo>
                  <a:lnTo>
                    <a:pt x="373" y="78"/>
                  </a:lnTo>
                  <a:lnTo>
                    <a:pt x="363" y="90"/>
                  </a:lnTo>
                  <a:lnTo>
                    <a:pt x="355" y="106"/>
                  </a:lnTo>
                  <a:lnTo>
                    <a:pt x="349" y="122"/>
                  </a:lnTo>
                  <a:lnTo>
                    <a:pt x="349" y="122"/>
                  </a:lnTo>
                  <a:lnTo>
                    <a:pt x="344" y="148"/>
                  </a:lnTo>
                  <a:lnTo>
                    <a:pt x="340" y="176"/>
                  </a:lnTo>
                  <a:lnTo>
                    <a:pt x="336" y="202"/>
                  </a:lnTo>
                  <a:lnTo>
                    <a:pt x="336" y="229"/>
                  </a:lnTo>
                  <a:lnTo>
                    <a:pt x="336" y="229"/>
                  </a:lnTo>
                  <a:lnTo>
                    <a:pt x="336" y="249"/>
                  </a:lnTo>
                  <a:lnTo>
                    <a:pt x="342" y="267"/>
                  </a:lnTo>
                  <a:lnTo>
                    <a:pt x="347" y="283"/>
                  </a:lnTo>
                  <a:lnTo>
                    <a:pt x="357" y="297"/>
                  </a:lnTo>
                  <a:lnTo>
                    <a:pt x="371" y="309"/>
                  </a:lnTo>
                  <a:lnTo>
                    <a:pt x="385" y="319"/>
                  </a:lnTo>
                  <a:lnTo>
                    <a:pt x="403" y="327"/>
                  </a:lnTo>
                  <a:lnTo>
                    <a:pt x="423" y="331"/>
                  </a:lnTo>
                  <a:lnTo>
                    <a:pt x="423" y="331"/>
                  </a:lnTo>
                  <a:lnTo>
                    <a:pt x="439" y="333"/>
                  </a:lnTo>
                  <a:lnTo>
                    <a:pt x="455" y="333"/>
                  </a:lnTo>
                  <a:lnTo>
                    <a:pt x="487" y="331"/>
                  </a:lnTo>
                  <a:lnTo>
                    <a:pt x="487" y="331"/>
                  </a:lnTo>
                  <a:lnTo>
                    <a:pt x="493" y="329"/>
                  </a:lnTo>
                  <a:lnTo>
                    <a:pt x="497" y="325"/>
                  </a:lnTo>
                  <a:lnTo>
                    <a:pt x="499" y="321"/>
                  </a:lnTo>
                  <a:lnTo>
                    <a:pt x="499" y="317"/>
                  </a:lnTo>
                  <a:lnTo>
                    <a:pt x="499" y="317"/>
                  </a:lnTo>
                  <a:lnTo>
                    <a:pt x="513" y="247"/>
                  </a:lnTo>
                  <a:lnTo>
                    <a:pt x="513" y="247"/>
                  </a:lnTo>
                  <a:lnTo>
                    <a:pt x="515" y="237"/>
                  </a:lnTo>
                  <a:lnTo>
                    <a:pt x="521" y="231"/>
                  </a:lnTo>
                  <a:lnTo>
                    <a:pt x="527" y="227"/>
                  </a:lnTo>
                  <a:lnTo>
                    <a:pt x="537" y="227"/>
                  </a:lnTo>
                  <a:lnTo>
                    <a:pt x="537" y="227"/>
                  </a:lnTo>
                  <a:lnTo>
                    <a:pt x="545" y="231"/>
                  </a:lnTo>
                  <a:lnTo>
                    <a:pt x="553" y="237"/>
                  </a:lnTo>
                  <a:lnTo>
                    <a:pt x="555" y="247"/>
                  </a:lnTo>
                  <a:lnTo>
                    <a:pt x="555" y="257"/>
                  </a:lnTo>
                  <a:lnTo>
                    <a:pt x="555" y="257"/>
                  </a:lnTo>
                  <a:lnTo>
                    <a:pt x="553" y="273"/>
                  </a:lnTo>
                  <a:lnTo>
                    <a:pt x="551" y="287"/>
                  </a:lnTo>
                  <a:lnTo>
                    <a:pt x="551" y="287"/>
                  </a:lnTo>
                  <a:lnTo>
                    <a:pt x="551" y="307"/>
                  </a:lnTo>
                  <a:lnTo>
                    <a:pt x="553" y="313"/>
                  </a:lnTo>
                  <a:lnTo>
                    <a:pt x="555" y="319"/>
                  </a:lnTo>
                  <a:lnTo>
                    <a:pt x="559" y="321"/>
                  </a:lnTo>
                  <a:lnTo>
                    <a:pt x="565" y="321"/>
                  </a:lnTo>
                  <a:lnTo>
                    <a:pt x="585" y="319"/>
                  </a:lnTo>
                  <a:lnTo>
                    <a:pt x="585" y="319"/>
                  </a:lnTo>
                  <a:lnTo>
                    <a:pt x="958" y="277"/>
                  </a:lnTo>
                  <a:lnTo>
                    <a:pt x="958" y="277"/>
                  </a:lnTo>
                  <a:lnTo>
                    <a:pt x="988" y="273"/>
                  </a:lnTo>
                  <a:lnTo>
                    <a:pt x="1002" y="269"/>
                  </a:lnTo>
                  <a:lnTo>
                    <a:pt x="1018" y="261"/>
                  </a:lnTo>
                  <a:lnTo>
                    <a:pt x="1018" y="261"/>
                  </a:lnTo>
                  <a:lnTo>
                    <a:pt x="857" y="198"/>
                  </a:lnTo>
                  <a:lnTo>
                    <a:pt x="857" y="198"/>
                  </a:lnTo>
                  <a:lnTo>
                    <a:pt x="831" y="186"/>
                  </a:lnTo>
                  <a:lnTo>
                    <a:pt x="817" y="180"/>
                  </a:lnTo>
                  <a:lnTo>
                    <a:pt x="811" y="180"/>
                  </a:lnTo>
                  <a:lnTo>
                    <a:pt x="805" y="180"/>
                  </a:lnTo>
                  <a:lnTo>
                    <a:pt x="805" y="180"/>
                  </a:lnTo>
                  <a:lnTo>
                    <a:pt x="801" y="184"/>
                  </a:lnTo>
                  <a:lnTo>
                    <a:pt x="797" y="188"/>
                  </a:lnTo>
                  <a:lnTo>
                    <a:pt x="795" y="196"/>
                  </a:lnTo>
                  <a:lnTo>
                    <a:pt x="793" y="202"/>
                  </a:lnTo>
                  <a:lnTo>
                    <a:pt x="791" y="218"/>
                  </a:lnTo>
                  <a:lnTo>
                    <a:pt x="787" y="231"/>
                  </a:lnTo>
                  <a:lnTo>
                    <a:pt x="787" y="231"/>
                  </a:lnTo>
                  <a:lnTo>
                    <a:pt x="785" y="241"/>
                  </a:lnTo>
                  <a:lnTo>
                    <a:pt x="781" y="247"/>
                  </a:lnTo>
                  <a:lnTo>
                    <a:pt x="775" y="253"/>
                  </a:lnTo>
                  <a:lnTo>
                    <a:pt x="765" y="253"/>
                  </a:lnTo>
                  <a:lnTo>
                    <a:pt x="765" y="253"/>
                  </a:lnTo>
                  <a:lnTo>
                    <a:pt x="759" y="253"/>
                  </a:lnTo>
                  <a:lnTo>
                    <a:pt x="755" y="251"/>
                  </a:lnTo>
                  <a:lnTo>
                    <a:pt x="749" y="245"/>
                  </a:lnTo>
                  <a:lnTo>
                    <a:pt x="745" y="237"/>
                  </a:lnTo>
                  <a:lnTo>
                    <a:pt x="745" y="227"/>
                  </a:lnTo>
                  <a:lnTo>
                    <a:pt x="745" y="227"/>
                  </a:lnTo>
                  <a:lnTo>
                    <a:pt x="747" y="200"/>
                  </a:lnTo>
                  <a:lnTo>
                    <a:pt x="751" y="172"/>
                  </a:lnTo>
                  <a:lnTo>
                    <a:pt x="751" y="172"/>
                  </a:lnTo>
                  <a:lnTo>
                    <a:pt x="751" y="164"/>
                  </a:lnTo>
                  <a:lnTo>
                    <a:pt x="749" y="158"/>
                  </a:lnTo>
                  <a:lnTo>
                    <a:pt x="745" y="154"/>
                  </a:lnTo>
                  <a:lnTo>
                    <a:pt x="739" y="152"/>
                  </a:lnTo>
                  <a:lnTo>
                    <a:pt x="739" y="152"/>
                  </a:lnTo>
                  <a:lnTo>
                    <a:pt x="671" y="122"/>
                  </a:lnTo>
                  <a:lnTo>
                    <a:pt x="671" y="122"/>
                  </a:lnTo>
                  <a:close/>
                  <a:moveTo>
                    <a:pt x="268" y="200"/>
                  </a:moveTo>
                  <a:lnTo>
                    <a:pt x="268" y="200"/>
                  </a:lnTo>
                  <a:lnTo>
                    <a:pt x="232" y="200"/>
                  </a:lnTo>
                  <a:lnTo>
                    <a:pt x="184" y="202"/>
                  </a:lnTo>
                  <a:lnTo>
                    <a:pt x="138" y="206"/>
                  </a:lnTo>
                  <a:lnTo>
                    <a:pt x="120" y="208"/>
                  </a:lnTo>
                  <a:lnTo>
                    <a:pt x="110" y="210"/>
                  </a:lnTo>
                  <a:lnTo>
                    <a:pt x="110" y="210"/>
                  </a:lnTo>
                  <a:lnTo>
                    <a:pt x="136" y="218"/>
                  </a:lnTo>
                  <a:lnTo>
                    <a:pt x="158" y="223"/>
                  </a:lnTo>
                  <a:lnTo>
                    <a:pt x="180" y="227"/>
                  </a:lnTo>
                  <a:lnTo>
                    <a:pt x="200" y="227"/>
                  </a:lnTo>
                  <a:lnTo>
                    <a:pt x="218" y="223"/>
                  </a:lnTo>
                  <a:lnTo>
                    <a:pt x="236" y="219"/>
                  </a:lnTo>
                  <a:lnTo>
                    <a:pt x="252" y="212"/>
                  </a:lnTo>
                  <a:lnTo>
                    <a:pt x="268" y="200"/>
                  </a:lnTo>
                  <a:lnTo>
                    <a:pt x="268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" name="Freeform 126">
              <a:extLst>
                <a:ext uri="{FF2B5EF4-FFF2-40B4-BE49-F238E27FC236}">
                  <a16:creationId xmlns:a16="http://schemas.microsoft.com/office/drawing/2014/main" id="{45A47E7A-5048-4A2B-81D4-D6C9085687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" y="1683"/>
              <a:ext cx="48" cy="390"/>
            </a:xfrm>
            <a:custGeom>
              <a:avLst/>
              <a:gdLst>
                <a:gd name="T0" fmla="*/ 0 w 48"/>
                <a:gd name="T1" fmla="*/ 189 h 390"/>
                <a:gd name="T2" fmla="*/ 0 w 48"/>
                <a:gd name="T3" fmla="*/ 189 h 390"/>
                <a:gd name="T4" fmla="*/ 0 w 48"/>
                <a:gd name="T5" fmla="*/ 104 h 390"/>
                <a:gd name="T6" fmla="*/ 0 w 48"/>
                <a:gd name="T7" fmla="*/ 18 h 390"/>
                <a:gd name="T8" fmla="*/ 0 w 48"/>
                <a:gd name="T9" fmla="*/ 18 h 390"/>
                <a:gd name="T10" fmla="*/ 0 w 48"/>
                <a:gd name="T11" fmla="*/ 12 h 390"/>
                <a:gd name="T12" fmla="*/ 0 w 48"/>
                <a:gd name="T13" fmla="*/ 6 h 390"/>
                <a:gd name="T14" fmla="*/ 4 w 48"/>
                <a:gd name="T15" fmla="*/ 2 h 390"/>
                <a:gd name="T16" fmla="*/ 6 w 48"/>
                <a:gd name="T17" fmla="*/ 2 h 390"/>
                <a:gd name="T18" fmla="*/ 14 w 48"/>
                <a:gd name="T19" fmla="*/ 0 h 390"/>
                <a:gd name="T20" fmla="*/ 22 w 48"/>
                <a:gd name="T21" fmla="*/ 0 h 390"/>
                <a:gd name="T22" fmla="*/ 22 w 48"/>
                <a:gd name="T23" fmla="*/ 0 h 390"/>
                <a:gd name="T24" fmla="*/ 32 w 48"/>
                <a:gd name="T25" fmla="*/ 0 h 390"/>
                <a:gd name="T26" fmla="*/ 40 w 48"/>
                <a:gd name="T27" fmla="*/ 0 h 390"/>
                <a:gd name="T28" fmla="*/ 44 w 48"/>
                <a:gd name="T29" fmla="*/ 2 h 390"/>
                <a:gd name="T30" fmla="*/ 46 w 48"/>
                <a:gd name="T31" fmla="*/ 4 h 390"/>
                <a:gd name="T32" fmla="*/ 48 w 48"/>
                <a:gd name="T33" fmla="*/ 10 h 390"/>
                <a:gd name="T34" fmla="*/ 48 w 48"/>
                <a:gd name="T35" fmla="*/ 18 h 390"/>
                <a:gd name="T36" fmla="*/ 48 w 48"/>
                <a:gd name="T37" fmla="*/ 18 h 390"/>
                <a:gd name="T38" fmla="*/ 48 w 48"/>
                <a:gd name="T39" fmla="*/ 189 h 390"/>
                <a:gd name="T40" fmla="*/ 48 w 48"/>
                <a:gd name="T41" fmla="*/ 361 h 390"/>
                <a:gd name="T42" fmla="*/ 48 w 48"/>
                <a:gd name="T43" fmla="*/ 361 h 390"/>
                <a:gd name="T44" fmla="*/ 48 w 48"/>
                <a:gd name="T45" fmla="*/ 373 h 390"/>
                <a:gd name="T46" fmla="*/ 44 w 48"/>
                <a:gd name="T47" fmla="*/ 383 h 390"/>
                <a:gd name="T48" fmla="*/ 40 w 48"/>
                <a:gd name="T49" fmla="*/ 384 h 390"/>
                <a:gd name="T50" fmla="*/ 36 w 48"/>
                <a:gd name="T51" fmla="*/ 388 h 390"/>
                <a:gd name="T52" fmla="*/ 30 w 48"/>
                <a:gd name="T53" fmla="*/ 390 h 390"/>
                <a:gd name="T54" fmla="*/ 24 w 48"/>
                <a:gd name="T55" fmla="*/ 390 h 390"/>
                <a:gd name="T56" fmla="*/ 24 w 48"/>
                <a:gd name="T57" fmla="*/ 390 h 390"/>
                <a:gd name="T58" fmla="*/ 18 w 48"/>
                <a:gd name="T59" fmla="*/ 390 h 390"/>
                <a:gd name="T60" fmla="*/ 12 w 48"/>
                <a:gd name="T61" fmla="*/ 388 h 390"/>
                <a:gd name="T62" fmla="*/ 8 w 48"/>
                <a:gd name="T63" fmla="*/ 386 h 390"/>
                <a:gd name="T64" fmla="*/ 4 w 48"/>
                <a:gd name="T65" fmla="*/ 383 h 390"/>
                <a:gd name="T66" fmla="*/ 0 w 48"/>
                <a:gd name="T67" fmla="*/ 373 h 390"/>
                <a:gd name="T68" fmla="*/ 0 w 48"/>
                <a:gd name="T69" fmla="*/ 361 h 390"/>
                <a:gd name="T70" fmla="*/ 0 w 48"/>
                <a:gd name="T71" fmla="*/ 361 h 390"/>
                <a:gd name="T72" fmla="*/ 0 w 48"/>
                <a:gd name="T73" fmla="*/ 189 h 390"/>
                <a:gd name="T74" fmla="*/ 0 w 48"/>
                <a:gd name="T75" fmla="*/ 189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8" h="390">
                  <a:moveTo>
                    <a:pt x="0" y="189"/>
                  </a:moveTo>
                  <a:lnTo>
                    <a:pt x="0" y="189"/>
                  </a:lnTo>
                  <a:lnTo>
                    <a:pt x="0" y="104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4" y="2"/>
                  </a:lnTo>
                  <a:lnTo>
                    <a:pt x="6" y="2"/>
                  </a:lnTo>
                  <a:lnTo>
                    <a:pt x="14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10"/>
                  </a:lnTo>
                  <a:lnTo>
                    <a:pt x="48" y="18"/>
                  </a:lnTo>
                  <a:lnTo>
                    <a:pt x="48" y="18"/>
                  </a:lnTo>
                  <a:lnTo>
                    <a:pt x="48" y="189"/>
                  </a:lnTo>
                  <a:lnTo>
                    <a:pt x="48" y="361"/>
                  </a:lnTo>
                  <a:lnTo>
                    <a:pt x="48" y="361"/>
                  </a:lnTo>
                  <a:lnTo>
                    <a:pt x="48" y="373"/>
                  </a:lnTo>
                  <a:lnTo>
                    <a:pt x="44" y="383"/>
                  </a:lnTo>
                  <a:lnTo>
                    <a:pt x="40" y="384"/>
                  </a:lnTo>
                  <a:lnTo>
                    <a:pt x="36" y="388"/>
                  </a:lnTo>
                  <a:lnTo>
                    <a:pt x="30" y="390"/>
                  </a:lnTo>
                  <a:lnTo>
                    <a:pt x="24" y="390"/>
                  </a:lnTo>
                  <a:lnTo>
                    <a:pt x="24" y="390"/>
                  </a:lnTo>
                  <a:lnTo>
                    <a:pt x="18" y="390"/>
                  </a:lnTo>
                  <a:lnTo>
                    <a:pt x="12" y="388"/>
                  </a:lnTo>
                  <a:lnTo>
                    <a:pt x="8" y="386"/>
                  </a:lnTo>
                  <a:lnTo>
                    <a:pt x="4" y="383"/>
                  </a:lnTo>
                  <a:lnTo>
                    <a:pt x="0" y="373"/>
                  </a:lnTo>
                  <a:lnTo>
                    <a:pt x="0" y="361"/>
                  </a:lnTo>
                  <a:lnTo>
                    <a:pt x="0" y="361"/>
                  </a:lnTo>
                  <a:lnTo>
                    <a:pt x="0" y="189"/>
                  </a:lnTo>
                  <a:lnTo>
                    <a:pt x="0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" name="Freeform 127">
              <a:extLst>
                <a:ext uri="{FF2B5EF4-FFF2-40B4-BE49-F238E27FC236}">
                  <a16:creationId xmlns:a16="http://schemas.microsoft.com/office/drawing/2014/main" id="{BDCF1C61-5A50-4EA9-BD7C-B348AF350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" y="1693"/>
              <a:ext cx="50" cy="380"/>
            </a:xfrm>
            <a:custGeom>
              <a:avLst/>
              <a:gdLst>
                <a:gd name="T0" fmla="*/ 0 w 50"/>
                <a:gd name="T1" fmla="*/ 0 h 380"/>
                <a:gd name="T2" fmla="*/ 0 w 50"/>
                <a:gd name="T3" fmla="*/ 0 h 380"/>
                <a:gd name="T4" fmla="*/ 16 w 50"/>
                <a:gd name="T5" fmla="*/ 2 h 380"/>
                <a:gd name="T6" fmla="*/ 28 w 50"/>
                <a:gd name="T7" fmla="*/ 6 h 380"/>
                <a:gd name="T8" fmla="*/ 36 w 50"/>
                <a:gd name="T9" fmla="*/ 14 h 380"/>
                <a:gd name="T10" fmla="*/ 42 w 50"/>
                <a:gd name="T11" fmla="*/ 22 h 380"/>
                <a:gd name="T12" fmla="*/ 46 w 50"/>
                <a:gd name="T13" fmla="*/ 30 h 380"/>
                <a:gd name="T14" fmla="*/ 48 w 50"/>
                <a:gd name="T15" fmla="*/ 42 h 380"/>
                <a:gd name="T16" fmla="*/ 50 w 50"/>
                <a:gd name="T17" fmla="*/ 66 h 380"/>
                <a:gd name="T18" fmla="*/ 50 w 50"/>
                <a:gd name="T19" fmla="*/ 66 h 380"/>
                <a:gd name="T20" fmla="*/ 48 w 50"/>
                <a:gd name="T21" fmla="*/ 135 h 380"/>
                <a:gd name="T22" fmla="*/ 48 w 50"/>
                <a:gd name="T23" fmla="*/ 207 h 380"/>
                <a:gd name="T24" fmla="*/ 50 w 50"/>
                <a:gd name="T25" fmla="*/ 347 h 380"/>
                <a:gd name="T26" fmla="*/ 50 w 50"/>
                <a:gd name="T27" fmla="*/ 347 h 380"/>
                <a:gd name="T28" fmla="*/ 50 w 50"/>
                <a:gd name="T29" fmla="*/ 355 h 380"/>
                <a:gd name="T30" fmla="*/ 48 w 50"/>
                <a:gd name="T31" fmla="*/ 363 h 380"/>
                <a:gd name="T32" fmla="*/ 44 w 50"/>
                <a:gd name="T33" fmla="*/ 371 h 380"/>
                <a:gd name="T34" fmla="*/ 38 w 50"/>
                <a:gd name="T35" fmla="*/ 376 h 380"/>
                <a:gd name="T36" fmla="*/ 38 w 50"/>
                <a:gd name="T37" fmla="*/ 376 h 380"/>
                <a:gd name="T38" fmla="*/ 32 w 50"/>
                <a:gd name="T39" fmla="*/ 380 h 380"/>
                <a:gd name="T40" fmla="*/ 26 w 50"/>
                <a:gd name="T41" fmla="*/ 380 h 380"/>
                <a:gd name="T42" fmla="*/ 20 w 50"/>
                <a:gd name="T43" fmla="*/ 380 h 380"/>
                <a:gd name="T44" fmla="*/ 14 w 50"/>
                <a:gd name="T45" fmla="*/ 378 h 380"/>
                <a:gd name="T46" fmla="*/ 14 w 50"/>
                <a:gd name="T47" fmla="*/ 378 h 380"/>
                <a:gd name="T48" fmla="*/ 8 w 50"/>
                <a:gd name="T49" fmla="*/ 373 h 380"/>
                <a:gd name="T50" fmla="*/ 4 w 50"/>
                <a:gd name="T51" fmla="*/ 367 h 380"/>
                <a:gd name="T52" fmla="*/ 2 w 50"/>
                <a:gd name="T53" fmla="*/ 361 h 380"/>
                <a:gd name="T54" fmla="*/ 0 w 50"/>
                <a:gd name="T55" fmla="*/ 353 h 380"/>
                <a:gd name="T56" fmla="*/ 0 w 50"/>
                <a:gd name="T57" fmla="*/ 353 h 380"/>
                <a:gd name="T58" fmla="*/ 0 w 50"/>
                <a:gd name="T59" fmla="*/ 125 h 380"/>
                <a:gd name="T60" fmla="*/ 0 w 50"/>
                <a:gd name="T61" fmla="*/ 125 h 380"/>
                <a:gd name="T62" fmla="*/ 0 w 50"/>
                <a:gd name="T63" fmla="*/ 0 h 380"/>
                <a:gd name="T64" fmla="*/ 0 w 50"/>
                <a:gd name="T65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0" h="380">
                  <a:moveTo>
                    <a:pt x="0" y="0"/>
                  </a:moveTo>
                  <a:lnTo>
                    <a:pt x="0" y="0"/>
                  </a:lnTo>
                  <a:lnTo>
                    <a:pt x="16" y="2"/>
                  </a:lnTo>
                  <a:lnTo>
                    <a:pt x="28" y="6"/>
                  </a:lnTo>
                  <a:lnTo>
                    <a:pt x="36" y="14"/>
                  </a:lnTo>
                  <a:lnTo>
                    <a:pt x="42" y="22"/>
                  </a:lnTo>
                  <a:lnTo>
                    <a:pt x="46" y="30"/>
                  </a:lnTo>
                  <a:lnTo>
                    <a:pt x="48" y="42"/>
                  </a:lnTo>
                  <a:lnTo>
                    <a:pt x="50" y="66"/>
                  </a:lnTo>
                  <a:lnTo>
                    <a:pt x="50" y="66"/>
                  </a:lnTo>
                  <a:lnTo>
                    <a:pt x="48" y="135"/>
                  </a:lnTo>
                  <a:lnTo>
                    <a:pt x="48" y="207"/>
                  </a:lnTo>
                  <a:lnTo>
                    <a:pt x="50" y="347"/>
                  </a:lnTo>
                  <a:lnTo>
                    <a:pt x="50" y="347"/>
                  </a:lnTo>
                  <a:lnTo>
                    <a:pt x="50" y="355"/>
                  </a:lnTo>
                  <a:lnTo>
                    <a:pt x="48" y="363"/>
                  </a:lnTo>
                  <a:lnTo>
                    <a:pt x="44" y="371"/>
                  </a:lnTo>
                  <a:lnTo>
                    <a:pt x="38" y="376"/>
                  </a:lnTo>
                  <a:lnTo>
                    <a:pt x="38" y="376"/>
                  </a:lnTo>
                  <a:lnTo>
                    <a:pt x="32" y="380"/>
                  </a:lnTo>
                  <a:lnTo>
                    <a:pt x="26" y="380"/>
                  </a:lnTo>
                  <a:lnTo>
                    <a:pt x="20" y="380"/>
                  </a:lnTo>
                  <a:lnTo>
                    <a:pt x="14" y="378"/>
                  </a:lnTo>
                  <a:lnTo>
                    <a:pt x="14" y="378"/>
                  </a:lnTo>
                  <a:lnTo>
                    <a:pt x="8" y="373"/>
                  </a:lnTo>
                  <a:lnTo>
                    <a:pt x="4" y="367"/>
                  </a:lnTo>
                  <a:lnTo>
                    <a:pt x="2" y="361"/>
                  </a:lnTo>
                  <a:lnTo>
                    <a:pt x="0" y="353"/>
                  </a:lnTo>
                  <a:lnTo>
                    <a:pt x="0" y="353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" name="Freeform 128">
              <a:extLst>
                <a:ext uri="{FF2B5EF4-FFF2-40B4-BE49-F238E27FC236}">
                  <a16:creationId xmlns:a16="http://schemas.microsoft.com/office/drawing/2014/main" id="{AA6819A5-EE8F-4D21-967C-F3E1780F77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2" y="1336"/>
              <a:ext cx="74" cy="76"/>
            </a:xfrm>
            <a:custGeom>
              <a:avLst/>
              <a:gdLst>
                <a:gd name="T0" fmla="*/ 74 w 74"/>
                <a:gd name="T1" fmla="*/ 36 h 76"/>
                <a:gd name="T2" fmla="*/ 74 w 74"/>
                <a:gd name="T3" fmla="*/ 36 h 76"/>
                <a:gd name="T4" fmla="*/ 74 w 74"/>
                <a:gd name="T5" fmla="*/ 46 h 76"/>
                <a:gd name="T6" fmla="*/ 72 w 74"/>
                <a:gd name="T7" fmla="*/ 52 h 76"/>
                <a:gd name="T8" fmla="*/ 68 w 74"/>
                <a:gd name="T9" fmla="*/ 60 h 76"/>
                <a:gd name="T10" fmla="*/ 64 w 74"/>
                <a:gd name="T11" fmla="*/ 64 h 76"/>
                <a:gd name="T12" fmla="*/ 58 w 74"/>
                <a:gd name="T13" fmla="*/ 70 h 76"/>
                <a:gd name="T14" fmla="*/ 52 w 74"/>
                <a:gd name="T15" fmla="*/ 72 h 76"/>
                <a:gd name="T16" fmla="*/ 46 w 74"/>
                <a:gd name="T17" fmla="*/ 76 h 76"/>
                <a:gd name="T18" fmla="*/ 38 w 74"/>
                <a:gd name="T19" fmla="*/ 76 h 76"/>
                <a:gd name="T20" fmla="*/ 38 w 74"/>
                <a:gd name="T21" fmla="*/ 76 h 76"/>
                <a:gd name="T22" fmla="*/ 30 w 74"/>
                <a:gd name="T23" fmla="*/ 76 h 76"/>
                <a:gd name="T24" fmla="*/ 22 w 74"/>
                <a:gd name="T25" fmla="*/ 74 h 76"/>
                <a:gd name="T26" fmla="*/ 16 w 74"/>
                <a:gd name="T27" fmla="*/ 70 h 76"/>
                <a:gd name="T28" fmla="*/ 10 w 74"/>
                <a:gd name="T29" fmla="*/ 66 h 76"/>
                <a:gd name="T30" fmla="*/ 6 w 74"/>
                <a:gd name="T31" fmla="*/ 60 h 76"/>
                <a:gd name="T32" fmla="*/ 2 w 74"/>
                <a:gd name="T33" fmla="*/ 54 h 76"/>
                <a:gd name="T34" fmla="*/ 0 w 74"/>
                <a:gd name="T35" fmla="*/ 46 h 76"/>
                <a:gd name="T36" fmla="*/ 0 w 74"/>
                <a:gd name="T37" fmla="*/ 38 h 76"/>
                <a:gd name="T38" fmla="*/ 0 w 74"/>
                <a:gd name="T39" fmla="*/ 38 h 76"/>
                <a:gd name="T40" fmla="*/ 0 w 74"/>
                <a:gd name="T41" fmla="*/ 30 h 76"/>
                <a:gd name="T42" fmla="*/ 2 w 74"/>
                <a:gd name="T43" fmla="*/ 22 h 76"/>
                <a:gd name="T44" fmla="*/ 6 w 74"/>
                <a:gd name="T45" fmla="*/ 16 h 76"/>
                <a:gd name="T46" fmla="*/ 10 w 74"/>
                <a:gd name="T47" fmla="*/ 10 h 76"/>
                <a:gd name="T48" fmla="*/ 16 w 74"/>
                <a:gd name="T49" fmla="*/ 6 h 76"/>
                <a:gd name="T50" fmla="*/ 22 w 74"/>
                <a:gd name="T51" fmla="*/ 4 h 76"/>
                <a:gd name="T52" fmla="*/ 30 w 74"/>
                <a:gd name="T53" fmla="*/ 2 h 76"/>
                <a:gd name="T54" fmla="*/ 38 w 74"/>
                <a:gd name="T55" fmla="*/ 0 h 76"/>
                <a:gd name="T56" fmla="*/ 38 w 74"/>
                <a:gd name="T57" fmla="*/ 0 h 76"/>
                <a:gd name="T58" fmla="*/ 46 w 74"/>
                <a:gd name="T59" fmla="*/ 2 h 76"/>
                <a:gd name="T60" fmla="*/ 52 w 74"/>
                <a:gd name="T61" fmla="*/ 4 h 76"/>
                <a:gd name="T62" fmla="*/ 58 w 74"/>
                <a:gd name="T63" fmla="*/ 6 h 76"/>
                <a:gd name="T64" fmla="*/ 64 w 74"/>
                <a:gd name="T65" fmla="*/ 10 h 76"/>
                <a:gd name="T66" fmla="*/ 68 w 74"/>
                <a:gd name="T67" fmla="*/ 16 h 76"/>
                <a:gd name="T68" fmla="*/ 72 w 74"/>
                <a:gd name="T69" fmla="*/ 22 h 76"/>
                <a:gd name="T70" fmla="*/ 74 w 74"/>
                <a:gd name="T71" fmla="*/ 30 h 76"/>
                <a:gd name="T72" fmla="*/ 74 w 74"/>
                <a:gd name="T73" fmla="*/ 36 h 76"/>
                <a:gd name="T74" fmla="*/ 74 w 74"/>
                <a:gd name="T75" fmla="*/ 3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4" h="76">
                  <a:moveTo>
                    <a:pt x="74" y="36"/>
                  </a:moveTo>
                  <a:lnTo>
                    <a:pt x="74" y="36"/>
                  </a:lnTo>
                  <a:lnTo>
                    <a:pt x="74" y="46"/>
                  </a:lnTo>
                  <a:lnTo>
                    <a:pt x="72" y="52"/>
                  </a:lnTo>
                  <a:lnTo>
                    <a:pt x="68" y="60"/>
                  </a:lnTo>
                  <a:lnTo>
                    <a:pt x="64" y="64"/>
                  </a:lnTo>
                  <a:lnTo>
                    <a:pt x="58" y="70"/>
                  </a:lnTo>
                  <a:lnTo>
                    <a:pt x="52" y="72"/>
                  </a:lnTo>
                  <a:lnTo>
                    <a:pt x="46" y="76"/>
                  </a:lnTo>
                  <a:lnTo>
                    <a:pt x="38" y="76"/>
                  </a:lnTo>
                  <a:lnTo>
                    <a:pt x="38" y="76"/>
                  </a:lnTo>
                  <a:lnTo>
                    <a:pt x="30" y="76"/>
                  </a:lnTo>
                  <a:lnTo>
                    <a:pt x="22" y="74"/>
                  </a:lnTo>
                  <a:lnTo>
                    <a:pt x="16" y="70"/>
                  </a:lnTo>
                  <a:lnTo>
                    <a:pt x="10" y="66"/>
                  </a:lnTo>
                  <a:lnTo>
                    <a:pt x="6" y="60"/>
                  </a:lnTo>
                  <a:lnTo>
                    <a:pt x="2" y="54"/>
                  </a:lnTo>
                  <a:lnTo>
                    <a:pt x="0" y="46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0"/>
                  </a:lnTo>
                  <a:lnTo>
                    <a:pt x="2" y="22"/>
                  </a:lnTo>
                  <a:lnTo>
                    <a:pt x="6" y="16"/>
                  </a:lnTo>
                  <a:lnTo>
                    <a:pt x="10" y="10"/>
                  </a:lnTo>
                  <a:lnTo>
                    <a:pt x="16" y="6"/>
                  </a:lnTo>
                  <a:lnTo>
                    <a:pt x="22" y="4"/>
                  </a:lnTo>
                  <a:lnTo>
                    <a:pt x="30" y="2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46" y="2"/>
                  </a:lnTo>
                  <a:lnTo>
                    <a:pt x="52" y="4"/>
                  </a:lnTo>
                  <a:lnTo>
                    <a:pt x="58" y="6"/>
                  </a:lnTo>
                  <a:lnTo>
                    <a:pt x="64" y="10"/>
                  </a:lnTo>
                  <a:lnTo>
                    <a:pt x="68" y="16"/>
                  </a:lnTo>
                  <a:lnTo>
                    <a:pt x="72" y="22"/>
                  </a:lnTo>
                  <a:lnTo>
                    <a:pt x="74" y="30"/>
                  </a:lnTo>
                  <a:lnTo>
                    <a:pt x="74" y="36"/>
                  </a:lnTo>
                  <a:lnTo>
                    <a:pt x="74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17" name="Freeform 132">
            <a:extLst>
              <a:ext uri="{FF2B5EF4-FFF2-40B4-BE49-F238E27FC236}">
                <a16:creationId xmlns:a16="http://schemas.microsoft.com/office/drawing/2014/main" id="{ECDE5F8D-11B5-49DA-A09F-B4E7BB342C48}"/>
              </a:ext>
            </a:extLst>
          </p:cNvPr>
          <p:cNvSpPr>
            <a:spLocks noEditPoints="1"/>
          </p:cNvSpPr>
          <p:nvPr/>
        </p:nvSpPr>
        <p:spPr bwMode="auto">
          <a:xfrm>
            <a:off x="1602221" y="3342837"/>
            <a:ext cx="232545" cy="610085"/>
          </a:xfrm>
          <a:custGeom>
            <a:avLst/>
            <a:gdLst>
              <a:gd name="T0" fmla="*/ 755 w 757"/>
              <a:gd name="T1" fmla="*/ 1029 h 1986"/>
              <a:gd name="T2" fmla="*/ 689 w 757"/>
              <a:gd name="T3" fmla="*/ 1292 h 1986"/>
              <a:gd name="T4" fmla="*/ 681 w 757"/>
              <a:gd name="T5" fmla="*/ 1497 h 1986"/>
              <a:gd name="T6" fmla="*/ 430 w 757"/>
              <a:gd name="T7" fmla="*/ 1653 h 1986"/>
              <a:gd name="T8" fmla="*/ 380 w 757"/>
              <a:gd name="T9" fmla="*/ 1986 h 1986"/>
              <a:gd name="T10" fmla="*/ 293 w 757"/>
              <a:gd name="T11" fmla="*/ 1657 h 1986"/>
              <a:gd name="T12" fmla="*/ 78 w 757"/>
              <a:gd name="T13" fmla="*/ 1505 h 1986"/>
              <a:gd name="T14" fmla="*/ 56 w 757"/>
              <a:gd name="T15" fmla="*/ 1292 h 1986"/>
              <a:gd name="T16" fmla="*/ 26 w 757"/>
              <a:gd name="T17" fmla="*/ 1121 h 1986"/>
              <a:gd name="T18" fmla="*/ 32 w 757"/>
              <a:gd name="T19" fmla="*/ 991 h 1986"/>
              <a:gd name="T20" fmla="*/ 44 w 757"/>
              <a:gd name="T21" fmla="*/ 853 h 1986"/>
              <a:gd name="T22" fmla="*/ 100 w 757"/>
              <a:gd name="T23" fmla="*/ 766 h 1986"/>
              <a:gd name="T24" fmla="*/ 36 w 757"/>
              <a:gd name="T25" fmla="*/ 520 h 1986"/>
              <a:gd name="T26" fmla="*/ 84 w 757"/>
              <a:gd name="T27" fmla="*/ 18 h 1986"/>
              <a:gd name="T28" fmla="*/ 149 w 757"/>
              <a:gd name="T29" fmla="*/ 508 h 1986"/>
              <a:gd name="T30" fmla="*/ 217 w 757"/>
              <a:gd name="T31" fmla="*/ 0 h 1986"/>
              <a:gd name="T32" fmla="*/ 273 w 757"/>
              <a:gd name="T33" fmla="*/ 339 h 1986"/>
              <a:gd name="T34" fmla="*/ 357 w 757"/>
              <a:gd name="T35" fmla="*/ 22 h 1986"/>
              <a:gd name="T36" fmla="*/ 404 w 757"/>
              <a:gd name="T37" fmla="*/ 201 h 1986"/>
              <a:gd name="T38" fmla="*/ 508 w 757"/>
              <a:gd name="T39" fmla="*/ 401 h 1986"/>
              <a:gd name="T40" fmla="*/ 536 w 757"/>
              <a:gd name="T41" fmla="*/ 0 h 1986"/>
              <a:gd name="T42" fmla="*/ 635 w 757"/>
              <a:gd name="T43" fmla="*/ 504 h 1986"/>
              <a:gd name="T44" fmla="*/ 673 w 757"/>
              <a:gd name="T45" fmla="*/ 14 h 1986"/>
              <a:gd name="T46" fmla="*/ 719 w 757"/>
              <a:gd name="T47" fmla="*/ 512 h 1986"/>
              <a:gd name="T48" fmla="*/ 681 w 757"/>
              <a:gd name="T49" fmla="*/ 764 h 1986"/>
              <a:gd name="T50" fmla="*/ 695 w 757"/>
              <a:gd name="T51" fmla="*/ 927 h 1986"/>
              <a:gd name="T52" fmla="*/ 96 w 757"/>
              <a:gd name="T53" fmla="*/ 1168 h 1986"/>
              <a:gd name="T54" fmla="*/ 305 w 757"/>
              <a:gd name="T55" fmla="*/ 1342 h 1986"/>
              <a:gd name="T56" fmla="*/ 351 w 757"/>
              <a:gd name="T57" fmla="*/ 1244 h 1986"/>
              <a:gd name="T58" fmla="*/ 56 w 757"/>
              <a:gd name="T59" fmla="*/ 1049 h 1986"/>
              <a:gd name="T60" fmla="*/ 442 w 757"/>
              <a:gd name="T61" fmla="*/ 1178 h 1986"/>
              <a:gd name="T62" fmla="*/ 430 w 757"/>
              <a:gd name="T63" fmla="*/ 1336 h 1986"/>
              <a:gd name="T64" fmla="*/ 608 w 757"/>
              <a:gd name="T65" fmla="*/ 1262 h 1986"/>
              <a:gd name="T66" fmla="*/ 317 w 757"/>
              <a:gd name="T67" fmla="*/ 1448 h 1986"/>
              <a:gd name="T68" fmla="*/ 88 w 757"/>
              <a:gd name="T69" fmla="*/ 1348 h 1986"/>
              <a:gd name="T70" fmla="*/ 255 w 757"/>
              <a:gd name="T71" fmla="*/ 1599 h 1986"/>
              <a:gd name="T72" fmla="*/ 281 w 757"/>
              <a:gd name="T73" fmla="*/ 814 h 1986"/>
              <a:gd name="T74" fmla="*/ 335 w 757"/>
              <a:gd name="T75" fmla="*/ 684 h 1986"/>
              <a:gd name="T76" fmla="*/ 92 w 757"/>
              <a:gd name="T77" fmla="*/ 550 h 1986"/>
              <a:gd name="T78" fmla="*/ 175 w 757"/>
              <a:gd name="T79" fmla="*/ 762 h 1986"/>
              <a:gd name="T80" fmla="*/ 325 w 757"/>
              <a:gd name="T81" fmla="*/ 933 h 1986"/>
              <a:gd name="T82" fmla="*/ 96 w 757"/>
              <a:gd name="T83" fmla="*/ 816 h 1986"/>
              <a:gd name="T84" fmla="*/ 185 w 757"/>
              <a:gd name="T85" fmla="*/ 1035 h 1986"/>
              <a:gd name="T86" fmla="*/ 355 w 757"/>
              <a:gd name="T87" fmla="*/ 1025 h 1986"/>
              <a:gd name="T88" fmla="*/ 287 w 757"/>
              <a:gd name="T89" fmla="*/ 453 h 1986"/>
              <a:gd name="T90" fmla="*/ 392 w 757"/>
              <a:gd name="T91" fmla="*/ 624 h 1986"/>
              <a:gd name="T92" fmla="*/ 466 w 757"/>
              <a:gd name="T93" fmla="*/ 435 h 1986"/>
              <a:gd name="T94" fmla="*/ 414 w 757"/>
              <a:gd name="T95" fmla="*/ 1055 h 1986"/>
              <a:gd name="T96" fmla="*/ 578 w 757"/>
              <a:gd name="T97" fmla="*/ 1029 h 1986"/>
              <a:gd name="T98" fmla="*/ 661 w 757"/>
              <a:gd name="T99" fmla="*/ 816 h 1986"/>
              <a:gd name="T100" fmla="*/ 418 w 757"/>
              <a:gd name="T101" fmla="*/ 963 h 1986"/>
              <a:gd name="T102" fmla="*/ 468 w 757"/>
              <a:gd name="T103" fmla="*/ 1607 h 1986"/>
              <a:gd name="T104" fmla="*/ 635 w 757"/>
              <a:gd name="T105" fmla="*/ 1482 h 1986"/>
              <a:gd name="T106" fmla="*/ 655 w 757"/>
              <a:gd name="T107" fmla="*/ 1344 h 1986"/>
              <a:gd name="T108" fmla="*/ 404 w 757"/>
              <a:gd name="T109" fmla="*/ 1539 h 1986"/>
              <a:gd name="T110" fmla="*/ 608 w 757"/>
              <a:gd name="T111" fmla="*/ 732 h 1986"/>
              <a:gd name="T112" fmla="*/ 659 w 757"/>
              <a:gd name="T113" fmla="*/ 550 h 1986"/>
              <a:gd name="T114" fmla="*/ 414 w 757"/>
              <a:gd name="T115" fmla="*/ 712 h 1986"/>
              <a:gd name="T116" fmla="*/ 404 w 757"/>
              <a:gd name="T117" fmla="*/ 849 h 1986"/>
              <a:gd name="T118" fmla="*/ 422 w 757"/>
              <a:gd name="T119" fmla="*/ 1396 h 1986"/>
              <a:gd name="T120" fmla="*/ 428 w 757"/>
              <a:gd name="T121" fmla="*/ 1123 h 1986"/>
              <a:gd name="T122" fmla="*/ 331 w 757"/>
              <a:gd name="T123" fmla="*/ 1388 h 1986"/>
              <a:gd name="T124" fmla="*/ 333 w 757"/>
              <a:gd name="T125" fmla="*/ 1123 h 1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57" h="1986">
                <a:moveTo>
                  <a:pt x="669" y="1007"/>
                </a:moveTo>
                <a:lnTo>
                  <a:pt x="669" y="1007"/>
                </a:lnTo>
                <a:lnTo>
                  <a:pt x="717" y="993"/>
                </a:lnTo>
                <a:lnTo>
                  <a:pt x="717" y="993"/>
                </a:lnTo>
                <a:lnTo>
                  <a:pt x="729" y="991"/>
                </a:lnTo>
                <a:lnTo>
                  <a:pt x="737" y="991"/>
                </a:lnTo>
                <a:lnTo>
                  <a:pt x="745" y="993"/>
                </a:lnTo>
                <a:lnTo>
                  <a:pt x="751" y="997"/>
                </a:lnTo>
                <a:lnTo>
                  <a:pt x="755" y="1001"/>
                </a:lnTo>
                <a:lnTo>
                  <a:pt x="757" y="1009"/>
                </a:lnTo>
                <a:lnTo>
                  <a:pt x="757" y="1017"/>
                </a:lnTo>
                <a:lnTo>
                  <a:pt x="755" y="1029"/>
                </a:lnTo>
                <a:lnTo>
                  <a:pt x="755" y="1029"/>
                </a:lnTo>
                <a:lnTo>
                  <a:pt x="737" y="1099"/>
                </a:lnTo>
                <a:lnTo>
                  <a:pt x="725" y="1133"/>
                </a:lnTo>
                <a:lnTo>
                  <a:pt x="713" y="1166"/>
                </a:lnTo>
                <a:lnTo>
                  <a:pt x="701" y="1198"/>
                </a:lnTo>
                <a:lnTo>
                  <a:pt x="685" y="1232"/>
                </a:lnTo>
                <a:lnTo>
                  <a:pt x="667" y="1264"/>
                </a:lnTo>
                <a:lnTo>
                  <a:pt x="647" y="1294"/>
                </a:lnTo>
                <a:lnTo>
                  <a:pt x="647" y="1294"/>
                </a:lnTo>
                <a:lnTo>
                  <a:pt x="657" y="1296"/>
                </a:lnTo>
                <a:lnTo>
                  <a:pt x="667" y="1294"/>
                </a:lnTo>
                <a:lnTo>
                  <a:pt x="677" y="1292"/>
                </a:lnTo>
                <a:lnTo>
                  <a:pt x="689" y="1292"/>
                </a:lnTo>
                <a:lnTo>
                  <a:pt x="689" y="1292"/>
                </a:lnTo>
                <a:lnTo>
                  <a:pt x="701" y="1294"/>
                </a:lnTo>
                <a:lnTo>
                  <a:pt x="707" y="1296"/>
                </a:lnTo>
                <a:lnTo>
                  <a:pt x="711" y="1298"/>
                </a:lnTo>
                <a:lnTo>
                  <a:pt x="715" y="1302"/>
                </a:lnTo>
                <a:lnTo>
                  <a:pt x="717" y="1308"/>
                </a:lnTo>
                <a:lnTo>
                  <a:pt x="719" y="1320"/>
                </a:lnTo>
                <a:lnTo>
                  <a:pt x="719" y="1320"/>
                </a:lnTo>
                <a:lnTo>
                  <a:pt x="715" y="1372"/>
                </a:lnTo>
                <a:lnTo>
                  <a:pt x="711" y="1398"/>
                </a:lnTo>
                <a:lnTo>
                  <a:pt x="705" y="1424"/>
                </a:lnTo>
                <a:lnTo>
                  <a:pt x="699" y="1450"/>
                </a:lnTo>
                <a:lnTo>
                  <a:pt x="691" y="1474"/>
                </a:lnTo>
                <a:lnTo>
                  <a:pt x="681" y="1497"/>
                </a:lnTo>
                <a:lnTo>
                  <a:pt x="669" y="1521"/>
                </a:lnTo>
                <a:lnTo>
                  <a:pt x="669" y="1521"/>
                </a:lnTo>
                <a:lnTo>
                  <a:pt x="651" y="1549"/>
                </a:lnTo>
                <a:lnTo>
                  <a:pt x="630" y="1575"/>
                </a:lnTo>
                <a:lnTo>
                  <a:pt x="608" y="1597"/>
                </a:lnTo>
                <a:lnTo>
                  <a:pt x="582" y="1617"/>
                </a:lnTo>
                <a:lnTo>
                  <a:pt x="554" y="1633"/>
                </a:lnTo>
                <a:lnTo>
                  <a:pt x="524" y="1643"/>
                </a:lnTo>
                <a:lnTo>
                  <a:pt x="492" y="1651"/>
                </a:lnTo>
                <a:lnTo>
                  <a:pt x="456" y="1655"/>
                </a:lnTo>
                <a:lnTo>
                  <a:pt x="456" y="1655"/>
                </a:lnTo>
                <a:lnTo>
                  <a:pt x="442" y="1655"/>
                </a:lnTo>
                <a:lnTo>
                  <a:pt x="430" y="1653"/>
                </a:lnTo>
                <a:lnTo>
                  <a:pt x="404" y="1643"/>
                </a:lnTo>
                <a:lnTo>
                  <a:pt x="404" y="1643"/>
                </a:lnTo>
                <a:lnTo>
                  <a:pt x="404" y="1846"/>
                </a:lnTo>
                <a:lnTo>
                  <a:pt x="404" y="1846"/>
                </a:lnTo>
                <a:lnTo>
                  <a:pt x="404" y="1956"/>
                </a:lnTo>
                <a:lnTo>
                  <a:pt x="404" y="1956"/>
                </a:lnTo>
                <a:lnTo>
                  <a:pt x="404" y="1966"/>
                </a:lnTo>
                <a:lnTo>
                  <a:pt x="400" y="1976"/>
                </a:lnTo>
                <a:lnTo>
                  <a:pt x="396" y="1980"/>
                </a:lnTo>
                <a:lnTo>
                  <a:pt x="392" y="1982"/>
                </a:lnTo>
                <a:lnTo>
                  <a:pt x="386" y="1984"/>
                </a:lnTo>
                <a:lnTo>
                  <a:pt x="380" y="1986"/>
                </a:lnTo>
                <a:lnTo>
                  <a:pt x="380" y="1986"/>
                </a:lnTo>
                <a:lnTo>
                  <a:pt x="371" y="1984"/>
                </a:lnTo>
                <a:lnTo>
                  <a:pt x="365" y="1982"/>
                </a:lnTo>
                <a:lnTo>
                  <a:pt x="363" y="1978"/>
                </a:lnTo>
                <a:lnTo>
                  <a:pt x="357" y="1968"/>
                </a:lnTo>
                <a:lnTo>
                  <a:pt x="355" y="1954"/>
                </a:lnTo>
                <a:lnTo>
                  <a:pt x="355" y="1954"/>
                </a:lnTo>
                <a:lnTo>
                  <a:pt x="355" y="1777"/>
                </a:lnTo>
                <a:lnTo>
                  <a:pt x="355" y="1777"/>
                </a:lnTo>
                <a:lnTo>
                  <a:pt x="355" y="1643"/>
                </a:lnTo>
                <a:lnTo>
                  <a:pt x="355" y="1643"/>
                </a:lnTo>
                <a:lnTo>
                  <a:pt x="335" y="1651"/>
                </a:lnTo>
                <a:lnTo>
                  <a:pt x="313" y="1655"/>
                </a:lnTo>
                <a:lnTo>
                  <a:pt x="293" y="1657"/>
                </a:lnTo>
                <a:lnTo>
                  <a:pt x="275" y="1655"/>
                </a:lnTo>
                <a:lnTo>
                  <a:pt x="255" y="1651"/>
                </a:lnTo>
                <a:lnTo>
                  <a:pt x="235" y="1645"/>
                </a:lnTo>
                <a:lnTo>
                  <a:pt x="217" y="1639"/>
                </a:lnTo>
                <a:lnTo>
                  <a:pt x="199" y="1629"/>
                </a:lnTo>
                <a:lnTo>
                  <a:pt x="199" y="1629"/>
                </a:lnTo>
                <a:lnTo>
                  <a:pt x="175" y="1615"/>
                </a:lnTo>
                <a:lnTo>
                  <a:pt x="155" y="1601"/>
                </a:lnTo>
                <a:lnTo>
                  <a:pt x="135" y="1585"/>
                </a:lnTo>
                <a:lnTo>
                  <a:pt x="120" y="1567"/>
                </a:lnTo>
                <a:lnTo>
                  <a:pt x="104" y="1549"/>
                </a:lnTo>
                <a:lnTo>
                  <a:pt x="90" y="1527"/>
                </a:lnTo>
                <a:lnTo>
                  <a:pt x="78" y="1505"/>
                </a:lnTo>
                <a:lnTo>
                  <a:pt x="68" y="1482"/>
                </a:lnTo>
                <a:lnTo>
                  <a:pt x="68" y="1482"/>
                </a:lnTo>
                <a:lnTo>
                  <a:pt x="56" y="1444"/>
                </a:lnTo>
                <a:lnTo>
                  <a:pt x="48" y="1406"/>
                </a:lnTo>
                <a:lnTo>
                  <a:pt x="42" y="1368"/>
                </a:lnTo>
                <a:lnTo>
                  <a:pt x="38" y="1330"/>
                </a:lnTo>
                <a:lnTo>
                  <a:pt x="38" y="1330"/>
                </a:lnTo>
                <a:lnTo>
                  <a:pt x="36" y="1320"/>
                </a:lnTo>
                <a:lnTo>
                  <a:pt x="38" y="1310"/>
                </a:lnTo>
                <a:lnTo>
                  <a:pt x="40" y="1304"/>
                </a:lnTo>
                <a:lnTo>
                  <a:pt x="44" y="1298"/>
                </a:lnTo>
                <a:lnTo>
                  <a:pt x="50" y="1294"/>
                </a:lnTo>
                <a:lnTo>
                  <a:pt x="56" y="1292"/>
                </a:lnTo>
                <a:lnTo>
                  <a:pt x="66" y="1292"/>
                </a:lnTo>
                <a:lnTo>
                  <a:pt x="76" y="1292"/>
                </a:lnTo>
                <a:lnTo>
                  <a:pt x="76" y="1292"/>
                </a:lnTo>
                <a:lnTo>
                  <a:pt x="92" y="1294"/>
                </a:lnTo>
                <a:lnTo>
                  <a:pt x="100" y="1296"/>
                </a:lnTo>
                <a:lnTo>
                  <a:pt x="110" y="1294"/>
                </a:lnTo>
                <a:lnTo>
                  <a:pt x="110" y="1294"/>
                </a:lnTo>
                <a:lnTo>
                  <a:pt x="92" y="1266"/>
                </a:lnTo>
                <a:lnTo>
                  <a:pt x="76" y="1238"/>
                </a:lnTo>
                <a:lnTo>
                  <a:pt x="60" y="1210"/>
                </a:lnTo>
                <a:lnTo>
                  <a:pt x="48" y="1180"/>
                </a:lnTo>
                <a:lnTo>
                  <a:pt x="38" y="1151"/>
                </a:lnTo>
                <a:lnTo>
                  <a:pt x="26" y="1121"/>
                </a:lnTo>
                <a:lnTo>
                  <a:pt x="8" y="1059"/>
                </a:lnTo>
                <a:lnTo>
                  <a:pt x="8" y="1059"/>
                </a:lnTo>
                <a:lnTo>
                  <a:pt x="0" y="1025"/>
                </a:lnTo>
                <a:lnTo>
                  <a:pt x="0" y="1025"/>
                </a:lnTo>
                <a:lnTo>
                  <a:pt x="0" y="1015"/>
                </a:lnTo>
                <a:lnTo>
                  <a:pt x="0" y="1009"/>
                </a:lnTo>
                <a:lnTo>
                  <a:pt x="2" y="1003"/>
                </a:lnTo>
                <a:lnTo>
                  <a:pt x="6" y="997"/>
                </a:lnTo>
                <a:lnTo>
                  <a:pt x="10" y="993"/>
                </a:lnTo>
                <a:lnTo>
                  <a:pt x="16" y="991"/>
                </a:lnTo>
                <a:lnTo>
                  <a:pt x="24" y="991"/>
                </a:lnTo>
                <a:lnTo>
                  <a:pt x="32" y="991"/>
                </a:lnTo>
                <a:lnTo>
                  <a:pt x="32" y="991"/>
                </a:lnTo>
                <a:lnTo>
                  <a:pt x="58" y="999"/>
                </a:lnTo>
                <a:lnTo>
                  <a:pt x="86" y="1005"/>
                </a:lnTo>
                <a:lnTo>
                  <a:pt x="86" y="1005"/>
                </a:lnTo>
                <a:lnTo>
                  <a:pt x="92" y="1007"/>
                </a:lnTo>
                <a:lnTo>
                  <a:pt x="92" y="1007"/>
                </a:lnTo>
                <a:lnTo>
                  <a:pt x="90" y="1001"/>
                </a:lnTo>
                <a:lnTo>
                  <a:pt x="90" y="1001"/>
                </a:lnTo>
                <a:lnTo>
                  <a:pt x="78" y="977"/>
                </a:lnTo>
                <a:lnTo>
                  <a:pt x="68" y="953"/>
                </a:lnTo>
                <a:lnTo>
                  <a:pt x="60" y="929"/>
                </a:lnTo>
                <a:lnTo>
                  <a:pt x="54" y="903"/>
                </a:lnTo>
                <a:lnTo>
                  <a:pt x="48" y="879"/>
                </a:lnTo>
                <a:lnTo>
                  <a:pt x="44" y="853"/>
                </a:lnTo>
                <a:lnTo>
                  <a:pt x="38" y="802"/>
                </a:lnTo>
                <a:lnTo>
                  <a:pt x="38" y="802"/>
                </a:lnTo>
                <a:lnTo>
                  <a:pt x="36" y="790"/>
                </a:lnTo>
                <a:lnTo>
                  <a:pt x="38" y="782"/>
                </a:lnTo>
                <a:lnTo>
                  <a:pt x="40" y="774"/>
                </a:lnTo>
                <a:lnTo>
                  <a:pt x="44" y="770"/>
                </a:lnTo>
                <a:lnTo>
                  <a:pt x="50" y="766"/>
                </a:lnTo>
                <a:lnTo>
                  <a:pt x="56" y="764"/>
                </a:lnTo>
                <a:lnTo>
                  <a:pt x="66" y="764"/>
                </a:lnTo>
                <a:lnTo>
                  <a:pt x="76" y="764"/>
                </a:lnTo>
                <a:lnTo>
                  <a:pt x="76" y="764"/>
                </a:lnTo>
                <a:lnTo>
                  <a:pt x="92" y="766"/>
                </a:lnTo>
                <a:lnTo>
                  <a:pt x="100" y="766"/>
                </a:lnTo>
                <a:lnTo>
                  <a:pt x="110" y="764"/>
                </a:lnTo>
                <a:lnTo>
                  <a:pt x="110" y="764"/>
                </a:lnTo>
                <a:lnTo>
                  <a:pt x="96" y="744"/>
                </a:lnTo>
                <a:lnTo>
                  <a:pt x="84" y="724"/>
                </a:lnTo>
                <a:lnTo>
                  <a:pt x="74" y="702"/>
                </a:lnTo>
                <a:lnTo>
                  <a:pt x="66" y="680"/>
                </a:lnTo>
                <a:lnTo>
                  <a:pt x="58" y="658"/>
                </a:lnTo>
                <a:lnTo>
                  <a:pt x="52" y="634"/>
                </a:lnTo>
                <a:lnTo>
                  <a:pt x="44" y="588"/>
                </a:lnTo>
                <a:lnTo>
                  <a:pt x="44" y="588"/>
                </a:lnTo>
                <a:lnTo>
                  <a:pt x="38" y="554"/>
                </a:lnTo>
                <a:lnTo>
                  <a:pt x="36" y="520"/>
                </a:lnTo>
                <a:lnTo>
                  <a:pt x="36" y="520"/>
                </a:lnTo>
                <a:lnTo>
                  <a:pt x="36" y="36"/>
                </a:lnTo>
                <a:lnTo>
                  <a:pt x="36" y="36"/>
                </a:lnTo>
                <a:lnTo>
                  <a:pt x="36" y="22"/>
                </a:lnTo>
                <a:lnTo>
                  <a:pt x="36" y="22"/>
                </a:lnTo>
                <a:lnTo>
                  <a:pt x="40" y="12"/>
                </a:lnTo>
                <a:lnTo>
                  <a:pt x="44" y="6"/>
                </a:lnTo>
                <a:lnTo>
                  <a:pt x="52" y="2"/>
                </a:lnTo>
                <a:lnTo>
                  <a:pt x="60" y="0"/>
                </a:lnTo>
                <a:lnTo>
                  <a:pt x="60" y="0"/>
                </a:lnTo>
                <a:lnTo>
                  <a:pt x="68" y="2"/>
                </a:lnTo>
                <a:lnTo>
                  <a:pt x="74" y="4"/>
                </a:lnTo>
                <a:lnTo>
                  <a:pt x="80" y="10"/>
                </a:lnTo>
                <a:lnTo>
                  <a:pt x="84" y="18"/>
                </a:lnTo>
                <a:lnTo>
                  <a:pt x="84" y="18"/>
                </a:lnTo>
                <a:lnTo>
                  <a:pt x="86" y="30"/>
                </a:lnTo>
                <a:lnTo>
                  <a:pt x="86" y="40"/>
                </a:lnTo>
                <a:lnTo>
                  <a:pt x="86" y="40"/>
                </a:lnTo>
                <a:lnTo>
                  <a:pt x="86" y="479"/>
                </a:lnTo>
                <a:lnTo>
                  <a:pt x="86" y="479"/>
                </a:lnTo>
                <a:lnTo>
                  <a:pt x="86" y="491"/>
                </a:lnTo>
                <a:lnTo>
                  <a:pt x="90" y="497"/>
                </a:lnTo>
                <a:lnTo>
                  <a:pt x="98" y="502"/>
                </a:lnTo>
                <a:lnTo>
                  <a:pt x="108" y="502"/>
                </a:lnTo>
                <a:lnTo>
                  <a:pt x="108" y="502"/>
                </a:lnTo>
                <a:lnTo>
                  <a:pt x="129" y="504"/>
                </a:lnTo>
                <a:lnTo>
                  <a:pt x="149" y="508"/>
                </a:lnTo>
                <a:lnTo>
                  <a:pt x="193" y="518"/>
                </a:lnTo>
                <a:lnTo>
                  <a:pt x="193" y="518"/>
                </a:lnTo>
                <a:lnTo>
                  <a:pt x="193" y="495"/>
                </a:lnTo>
                <a:lnTo>
                  <a:pt x="193" y="495"/>
                </a:lnTo>
                <a:lnTo>
                  <a:pt x="193" y="40"/>
                </a:lnTo>
                <a:lnTo>
                  <a:pt x="193" y="40"/>
                </a:lnTo>
                <a:lnTo>
                  <a:pt x="193" y="24"/>
                </a:lnTo>
                <a:lnTo>
                  <a:pt x="193" y="24"/>
                </a:lnTo>
                <a:lnTo>
                  <a:pt x="197" y="14"/>
                </a:lnTo>
                <a:lnTo>
                  <a:pt x="201" y="6"/>
                </a:lnTo>
                <a:lnTo>
                  <a:pt x="209" y="2"/>
                </a:lnTo>
                <a:lnTo>
                  <a:pt x="217" y="0"/>
                </a:lnTo>
                <a:lnTo>
                  <a:pt x="217" y="0"/>
                </a:lnTo>
                <a:lnTo>
                  <a:pt x="227" y="2"/>
                </a:lnTo>
                <a:lnTo>
                  <a:pt x="235" y="6"/>
                </a:lnTo>
                <a:lnTo>
                  <a:pt x="239" y="14"/>
                </a:lnTo>
                <a:lnTo>
                  <a:pt x="243" y="22"/>
                </a:lnTo>
                <a:lnTo>
                  <a:pt x="243" y="22"/>
                </a:lnTo>
                <a:lnTo>
                  <a:pt x="243" y="32"/>
                </a:lnTo>
                <a:lnTo>
                  <a:pt x="243" y="44"/>
                </a:lnTo>
                <a:lnTo>
                  <a:pt x="243" y="44"/>
                </a:lnTo>
                <a:lnTo>
                  <a:pt x="243" y="223"/>
                </a:lnTo>
                <a:lnTo>
                  <a:pt x="245" y="403"/>
                </a:lnTo>
                <a:lnTo>
                  <a:pt x="245" y="403"/>
                </a:lnTo>
                <a:lnTo>
                  <a:pt x="259" y="371"/>
                </a:lnTo>
                <a:lnTo>
                  <a:pt x="273" y="339"/>
                </a:lnTo>
                <a:lnTo>
                  <a:pt x="273" y="339"/>
                </a:lnTo>
                <a:lnTo>
                  <a:pt x="289" y="313"/>
                </a:lnTo>
                <a:lnTo>
                  <a:pt x="305" y="289"/>
                </a:lnTo>
                <a:lnTo>
                  <a:pt x="341" y="243"/>
                </a:lnTo>
                <a:lnTo>
                  <a:pt x="341" y="243"/>
                </a:lnTo>
                <a:lnTo>
                  <a:pt x="347" y="233"/>
                </a:lnTo>
                <a:lnTo>
                  <a:pt x="353" y="223"/>
                </a:lnTo>
                <a:lnTo>
                  <a:pt x="355" y="213"/>
                </a:lnTo>
                <a:lnTo>
                  <a:pt x="355" y="203"/>
                </a:lnTo>
                <a:lnTo>
                  <a:pt x="355" y="203"/>
                </a:lnTo>
                <a:lnTo>
                  <a:pt x="355" y="42"/>
                </a:lnTo>
                <a:lnTo>
                  <a:pt x="355" y="42"/>
                </a:lnTo>
                <a:lnTo>
                  <a:pt x="357" y="22"/>
                </a:lnTo>
                <a:lnTo>
                  <a:pt x="357" y="22"/>
                </a:lnTo>
                <a:lnTo>
                  <a:pt x="359" y="14"/>
                </a:lnTo>
                <a:lnTo>
                  <a:pt x="365" y="6"/>
                </a:lnTo>
                <a:lnTo>
                  <a:pt x="373" y="2"/>
                </a:lnTo>
                <a:lnTo>
                  <a:pt x="382" y="0"/>
                </a:lnTo>
                <a:lnTo>
                  <a:pt x="382" y="0"/>
                </a:lnTo>
                <a:lnTo>
                  <a:pt x="390" y="4"/>
                </a:lnTo>
                <a:lnTo>
                  <a:pt x="398" y="8"/>
                </a:lnTo>
                <a:lnTo>
                  <a:pt x="402" y="16"/>
                </a:lnTo>
                <a:lnTo>
                  <a:pt x="404" y="26"/>
                </a:lnTo>
                <a:lnTo>
                  <a:pt x="404" y="26"/>
                </a:lnTo>
                <a:lnTo>
                  <a:pt x="404" y="201"/>
                </a:lnTo>
                <a:lnTo>
                  <a:pt x="404" y="201"/>
                </a:lnTo>
                <a:lnTo>
                  <a:pt x="404" y="211"/>
                </a:lnTo>
                <a:lnTo>
                  <a:pt x="406" y="223"/>
                </a:lnTo>
                <a:lnTo>
                  <a:pt x="412" y="233"/>
                </a:lnTo>
                <a:lnTo>
                  <a:pt x="418" y="241"/>
                </a:lnTo>
                <a:lnTo>
                  <a:pt x="418" y="241"/>
                </a:lnTo>
                <a:lnTo>
                  <a:pt x="432" y="259"/>
                </a:lnTo>
                <a:lnTo>
                  <a:pt x="446" y="277"/>
                </a:lnTo>
                <a:lnTo>
                  <a:pt x="470" y="317"/>
                </a:lnTo>
                <a:lnTo>
                  <a:pt x="470" y="317"/>
                </a:lnTo>
                <a:lnTo>
                  <a:pt x="482" y="335"/>
                </a:lnTo>
                <a:lnTo>
                  <a:pt x="492" y="357"/>
                </a:lnTo>
                <a:lnTo>
                  <a:pt x="508" y="401"/>
                </a:lnTo>
                <a:lnTo>
                  <a:pt x="508" y="401"/>
                </a:lnTo>
                <a:lnTo>
                  <a:pt x="512" y="395"/>
                </a:lnTo>
                <a:lnTo>
                  <a:pt x="514" y="389"/>
                </a:lnTo>
                <a:lnTo>
                  <a:pt x="514" y="377"/>
                </a:lnTo>
                <a:lnTo>
                  <a:pt x="514" y="377"/>
                </a:lnTo>
                <a:lnTo>
                  <a:pt x="514" y="44"/>
                </a:lnTo>
                <a:lnTo>
                  <a:pt x="514" y="44"/>
                </a:lnTo>
                <a:lnTo>
                  <a:pt x="514" y="30"/>
                </a:lnTo>
                <a:lnTo>
                  <a:pt x="514" y="30"/>
                </a:lnTo>
                <a:lnTo>
                  <a:pt x="514" y="18"/>
                </a:lnTo>
                <a:lnTo>
                  <a:pt x="518" y="10"/>
                </a:lnTo>
                <a:lnTo>
                  <a:pt x="526" y="4"/>
                </a:lnTo>
                <a:lnTo>
                  <a:pt x="536" y="0"/>
                </a:lnTo>
                <a:lnTo>
                  <a:pt x="536" y="0"/>
                </a:lnTo>
                <a:lnTo>
                  <a:pt x="542" y="0"/>
                </a:lnTo>
                <a:lnTo>
                  <a:pt x="546" y="2"/>
                </a:lnTo>
                <a:lnTo>
                  <a:pt x="552" y="4"/>
                </a:lnTo>
                <a:lnTo>
                  <a:pt x="554" y="8"/>
                </a:lnTo>
                <a:lnTo>
                  <a:pt x="560" y="18"/>
                </a:lnTo>
                <a:lnTo>
                  <a:pt x="562" y="30"/>
                </a:lnTo>
                <a:lnTo>
                  <a:pt x="562" y="30"/>
                </a:lnTo>
                <a:lnTo>
                  <a:pt x="562" y="495"/>
                </a:lnTo>
                <a:lnTo>
                  <a:pt x="562" y="495"/>
                </a:lnTo>
                <a:lnTo>
                  <a:pt x="562" y="518"/>
                </a:lnTo>
                <a:lnTo>
                  <a:pt x="562" y="518"/>
                </a:lnTo>
                <a:lnTo>
                  <a:pt x="612" y="508"/>
                </a:lnTo>
                <a:lnTo>
                  <a:pt x="635" y="504"/>
                </a:lnTo>
                <a:lnTo>
                  <a:pt x="659" y="500"/>
                </a:lnTo>
                <a:lnTo>
                  <a:pt x="659" y="500"/>
                </a:lnTo>
                <a:lnTo>
                  <a:pt x="665" y="500"/>
                </a:lnTo>
                <a:lnTo>
                  <a:pt x="667" y="498"/>
                </a:lnTo>
                <a:lnTo>
                  <a:pt x="671" y="495"/>
                </a:lnTo>
                <a:lnTo>
                  <a:pt x="671" y="489"/>
                </a:lnTo>
                <a:lnTo>
                  <a:pt x="671" y="481"/>
                </a:lnTo>
                <a:lnTo>
                  <a:pt x="671" y="481"/>
                </a:lnTo>
                <a:lnTo>
                  <a:pt x="671" y="58"/>
                </a:lnTo>
                <a:lnTo>
                  <a:pt x="671" y="58"/>
                </a:lnTo>
                <a:lnTo>
                  <a:pt x="671" y="24"/>
                </a:lnTo>
                <a:lnTo>
                  <a:pt x="671" y="24"/>
                </a:lnTo>
                <a:lnTo>
                  <a:pt x="673" y="14"/>
                </a:lnTo>
                <a:lnTo>
                  <a:pt x="677" y="8"/>
                </a:lnTo>
                <a:lnTo>
                  <a:pt x="685" y="2"/>
                </a:lnTo>
                <a:lnTo>
                  <a:pt x="693" y="0"/>
                </a:lnTo>
                <a:lnTo>
                  <a:pt x="693" y="0"/>
                </a:lnTo>
                <a:lnTo>
                  <a:pt x="703" y="2"/>
                </a:lnTo>
                <a:lnTo>
                  <a:pt x="711" y="6"/>
                </a:lnTo>
                <a:lnTo>
                  <a:pt x="717" y="14"/>
                </a:lnTo>
                <a:lnTo>
                  <a:pt x="719" y="24"/>
                </a:lnTo>
                <a:lnTo>
                  <a:pt x="719" y="24"/>
                </a:lnTo>
                <a:lnTo>
                  <a:pt x="719" y="40"/>
                </a:lnTo>
                <a:lnTo>
                  <a:pt x="719" y="40"/>
                </a:lnTo>
                <a:lnTo>
                  <a:pt x="719" y="512"/>
                </a:lnTo>
                <a:lnTo>
                  <a:pt x="719" y="512"/>
                </a:lnTo>
                <a:lnTo>
                  <a:pt x="717" y="542"/>
                </a:lnTo>
                <a:lnTo>
                  <a:pt x="715" y="574"/>
                </a:lnTo>
                <a:lnTo>
                  <a:pt x="709" y="608"/>
                </a:lnTo>
                <a:lnTo>
                  <a:pt x="703" y="640"/>
                </a:lnTo>
                <a:lnTo>
                  <a:pt x="693" y="674"/>
                </a:lnTo>
                <a:lnTo>
                  <a:pt x="681" y="706"/>
                </a:lnTo>
                <a:lnTo>
                  <a:pt x="665" y="736"/>
                </a:lnTo>
                <a:lnTo>
                  <a:pt x="647" y="766"/>
                </a:lnTo>
                <a:lnTo>
                  <a:pt x="647" y="766"/>
                </a:lnTo>
                <a:lnTo>
                  <a:pt x="655" y="766"/>
                </a:lnTo>
                <a:lnTo>
                  <a:pt x="665" y="766"/>
                </a:lnTo>
                <a:lnTo>
                  <a:pt x="681" y="764"/>
                </a:lnTo>
                <a:lnTo>
                  <a:pt x="681" y="764"/>
                </a:lnTo>
                <a:lnTo>
                  <a:pt x="691" y="764"/>
                </a:lnTo>
                <a:lnTo>
                  <a:pt x="699" y="764"/>
                </a:lnTo>
                <a:lnTo>
                  <a:pt x="707" y="766"/>
                </a:lnTo>
                <a:lnTo>
                  <a:pt x="711" y="770"/>
                </a:lnTo>
                <a:lnTo>
                  <a:pt x="715" y="774"/>
                </a:lnTo>
                <a:lnTo>
                  <a:pt x="717" y="782"/>
                </a:lnTo>
                <a:lnTo>
                  <a:pt x="719" y="788"/>
                </a:lnTo>
                <a:lnTo>
                  <a:pt x="719" y="798"/>
                </a:lnTo>
                <a:lnTo>
                  <a:pt x="719" y="798"/>
                </a:lnTo>
                <a:lnTo>
                  <a:pt x="713" y="851"/>
                </a:lnTo>
                <a:lnTo>
                  <a:pt x="709" y="877"/>
                </a:lnTo>
                <a:lnTo>
                  <a:pt x="703" y="903"/>
                </a:lnTo>
                <a:lnTo>
                  <a:pt x="695" y="927"/>
                </a:lnTo>
                <a:lnTo>
                  <a:pt x="687" y="953"/>
                </a:lnTo>
                <a:lnTo>
                  <a:pt x="677" y="977"/>
                </a:lnTo>
                <a:lnTo>
                  <a:pt x="665" y="1003"/>
                </a:lnTo>
                <a:lnTo>
                  <a:pt x="665" y="1003"/>
                </a:lnTo>
                <a:lnTo>
                  <a:pt x="663" y="1007"/>
                </a:lnTo>
                <a:lnTo>
                  <a:pt x="663" y="1007"/>
                </a:lnTo>
                <a:lnTo>
                  <a:pt x="669" y="1007"/>
                </a:lnTo>
                <a:lnTo>
                  <a:pt x="669" y="1007"/>
                </a:lnTo>
                <a:close/>
                <a:moveTo>
                  <a:pt x="56" y="1049"/>
                </a:moveTo>
                <a:lnTo>
                  <a:pt x="56" y="1049"/>
                </a:lnTo>
                <a:lnTo>
                  <a:pt x="76" y="1111"/>
                </a:lnTo>
                <a:lnTo>
                  <a:pt x="96" y="1168"/>
                </a:lnTo>
                <a:lnTo>
                  <a:pt x="96" y="1168"/>
                </a:lnTo>
                <a:lnTo>
                  <a:pt x="106" y="1192"/>
                </a:lnTo>
                <a:lnTo>
                  <a:pt x="118" y="1214"/>
                </a:lnTo>
                <a:lnTo>
                  <a:pt x="129" y="1236"/>
                </a:lnTo>
                <a:lnTo>
                  <a:pt x="143" y="1256"/>
                </a:lnTo>
                <a:lnTo>
                  <a:pt x="161" y="1276"/>
                </a:lnTo>
                <a:lnTo>
                  <a:pt x="179" y="1294"/>
                </a:lnTo>
                <a:lnTo>
                  <a:pt x="199" y="1308"/>
                </a:lnTo>
                <a:lnTo>
                  <a:pt x="223" y="1322"/>
                </a:lnTo>
                <a:lnTo>
                  <a:pt x="223" y="1322"/>
                </a:lnTo>
                <a:lnTo>
                  <a:pt x="243" y="1330"/>
                </a:lnTo>
                <a:lnTo>
                  <a:pt x="263" y="1338"/>
                </a:lnTo>
                <a:lnTo>
                  <a:pt x="283" y="1342"/>
                </a:lnTo>
                <a:lnTo>
                  <a:pt x="305" y="1342"/>
                </a:lnTo>
                <a:lnTo>
                  <a:pt x="305" y="1342"/>
                </a:lnTo>
                <a:lnTo>
                  <a:pt x="315" y="1342"/>
                </a:lnTo>
                <a:lnTo>
                  <a:pt x="323" y="1338"/>
                </a:lnTo>
                <a:lnTo>
                  <a:pt x="331" y="1336"/>
                </a:lnTo>
                <a:lnTo>
                  <a:pt x="339" y="1330"/>
                </a:lnTo>
                <a:lnTo>
                  <a:pt x="345" y="1326"/>
                </a:lnTo>
                <a:lnTo>
                  <a:pt x="349" y="1318"/>
                </a:lnTo>
                <a:lnTo>
                  <a:pt x="353" y="1312"/>
                </a:lnTo>
                <a:lnTo>
                  <a:pt x="355" y="1304"/>
                </a:lnTo>
                <a:lnTo>
                  <a:pt x="355" y="1304"/>
                </a:lnTo>
                <a:lnTo>
                  <a:pt x="355" y="1282"/>
                </a:lnTo>
                <a:lnTo>
                  <a:pt x="355" y="1264"/>
                </a:lnTo>
                <a:lnTo>
                  <a:pt x="351" y="1244"/>
                </a:lnTo>
                <a:lnTo>
                  <a:pt x="345" y="1226"/>
                </a:lnTo>
                <a:lnTo>
                  <a:pt x="337" y="1210"/>
                </a:lnTo>
                <a:lnTo>
                  <a:pt x="327" y="1194"/>
                </a:lnTo>
                <a:lnTo>
                  <a:pt x="315" y="1178"/>
                </a:lnTo>
                <a:lnTo>
                  <a:pt x="301" y="1164"/>
                </a:lnTo>
                <a:lnTo>
                  <a:pt x="301" y="1164"/>
                </a:lnTo>
                <a:lnTo>
                  <a:pt x="275" y="1143"/>
                </a:lnTo>
                <a:lnTo>
                  <a:pt x="247" y="1125"/>
                </a:lnTo>
                <a:lnTo>
                  <a:pt x="217" y="1107"/>
                </a:lnTo>
                <a:lnTo>
                  <a:pt x="187" y="1093"/>
                </a:lnTo>
                <a:lnTo>
                  <a:pt x="155" y="1081"/>
                </a:lnTo>
                <a:lnTo>
                  <a:pt x="124" y="1069"/>
                </a:lnTo>
                <a:lnTo>
                  <a:pt x="56" y="1049"/>
                </a:lnTo>
                <a:lnTo>
                  <a:pt x="56" y="1049"/>
                </a:lnTo>
                <a:close/>
                <a:moveTo>
                  <a:pt x="701" y="1049"/>
                </a:moveTo>
                <a:lnTo>
                  <a:pt x="701" y="1049"/>
                </a:lnTo>
                <a:lnTo>
                  <a:pt x="631" y="1071"/>
                </a:lnTo>
                <a:lnTo>
                  <a:pt x="572" y="1095"/>
                </a:lnTo>
                <a:lnTo>
                  <a:pt x="544" y="1107"/>
                </a:lnTo>
                <a:lnTo>
                  <a:pt x="520" y="1119"/>
                </a:lnTo>
                <a:lnTo>
                  <a:pt x="500" y="1131"/>
                </a:lnTo>
                <a:lnTo>
                  <a:pt x="480" y="1145"/>
                </a:lnTo>
                <a:lnTo>
                  <a:pt x="480" y="1145"/>
                </a:lnTo>
                <a:lnTo>
                  <a:pt x="466" y="1155"/>
                </a:lnTo>
                <a:lnTo>
                  <a:pt x="454" y="1166"/>
                </a:lnTo>
                <a:lnTo>
                  <a:pt x="442" y="1178"/>
                </a:lnTo>
                <a:lnTo>
                  <a:pt x="432" y="1192"/>
                </a:lnTo>
                <a:lnTo>
                  <a:pt x="424" y="1206"/>
                </a:lnTo>
                <a:lnTo>
                  <a:pt x="416" y="1220"/>
                </a:lnTo>
                <a:lnTo>
                  <a:pt x="410" y="1236"/>
                </a:lnTo>
                <a:lnTo>
                  <a:pt x="406" y="1254"/>
                </a:lnTo>
                <a:lnTo>
                  <a:pt x="406" y="1254"/>
                </a:lnTo>
                <a:lnTo>
                  <a:pt x="404" y="1276"/>
                </a:lnTo>
                <a:lnTo>
                  <a:pt x="404" y="1296"/>
                </a:lnTo>
                <a:lnTo>
                  <a:pt x="408" y="1314"/>
                </a:lnTo>
                <a:lnTo>
                  <a:pt x="412" y="1320"/>
                </a:lnTo>
                <a:lnTo>
                  <a:pt x="418" y="1326"/>
                </a:lnTo>
                <a:lnTo>
                  <a:pt x="422" y="1332"/>
                </a:lnTo>
                <a:lnTo>
                  <a:pt x="430" y="1336"/>
                </a:lnTo>
                <a:lnTo>
                  <a:pt x="438" y="1340"/>
                </a:lnTo>
                <a:lnTo>
                  <a:pt x="446" y="1342"/>
                </a:lnTo>
                <a:lnTo>
                  <a:pt x="466" y="1342"/>
                </a:lnTo>
                <a:lnTo>
                  <a:pt x="490" y="1338"/>
                </a:lnTo>
                <a:lnTo>
                  <a:pt x="490" y="1338"/>
                </a:lnTo>
                <a:lnTo>
                  <a:pt x="512" y="1332"/>
                </a:lnTo>
                <a:lnTo>
                  <a:pt x="530" y="1324"/>
                </a:lnTo>
                <a:lnTo>
                  <a:pt x="550" y="1312"/>
                </a:lnTo>
                <a:lnTo>
                  <a:pt x="568" y="1300"/>
                </a:lnTo>
                <a:lnTo>
                  <a:pt x="568" y="1300"/>
                </a:lnTo>
                <a:lnTo>
                  <a:pt x="582" y="1288"/>
                </a:lnTo>
                <a:lnTo>
                  <a:pt x="596" y="1276"/>
                </a:lnTo>
                <a:lnTo>
                  <a:pt x="608" y="1262"/>
                </a:lnTo>
                <a:lnTo>
                  <a:pt x="620" y="1248"/>
                </a:lnTo>
                <a:lnTo>
                  <a:pt x="637" y="1218"/>
                </a:lnTo>
                <a:lnTo>
                  <a:pt x="653" y="1186"/>
                </a:lnTo>
                <a:lnTo>
                  <a:pt x="665" y="1153"/>
                </a:lnTo>
                <a:lnTo>
                  <a:pt x="677" y="1119"/>
                </a:lnTo>
                <a:lnTo>
                  <a:pt x="701" y="1049"/>
                </a:lnTo>
                <a:lnTo>
                  <a:pt x="701" y="1049"/>
                </a:lnTo>
                <a:close/>
                <a:moveTo>
                  <a:pt x="355" y="1537"/>
                </a:moveTo>
                <a:lnTo>
                  <a:pt x="355" y="1537"/>
                </a:lnTo>
                <a:lnTo>
                  <a:pt x="351" y="1513"/>
                </a:lnTo>
                <a:lnTo>
                  <a:pt x="343" y="1490"/>
                </a:lnTo>
                <a:lnTo>
                  <a:pt x="331" y="1468"/>
                </a:lnTo>
                <a:lnTo>
                  <a:pt x="317" y="1448"/>
                </a:lnTo>
                <a:lnTo>
                  <a:pt x="299" y="1428"/>
                </a:lnTo>
                <a:lnTo>
                  <a:pt x="279" y="1410"/>
                </a:lnTo>
                <a:lnTo>
                  <a:pt x="257" y="1394"/>
                </a:lnTo>
                <a:lnTo>
                  <a:pt x="231" y="1380"/>
                </a:lnTo>
                <a:lnTo>
                  <a:pt x="231" y="1380"/>
                </a:lnTo>
                <a:lnTo>
                  <a:pt x="199" y="1366"/>
                </a:lnTo>
                <a:lnTo>
                  <a:pt x="167" y="1356"/>
                </a:lnTo>
                <a:lnTo>
                  <a:pt x="133" y="1350"/>
                </a:lnTo>
                <a:lnTo>
                  <a:pt x="100" y="1344"/>
                </a:lnTo>
                <a:lnTo>
                  <a:pt x="100" y="1344"/>
                </a:lnTo>
                <a:lnTo>
                  <a:pt x="94" y="1344"/>
                </a:lnTo>
                <a:lnTo>
                  <a:pt x="90" y="1344"/>
                </a:lnTo>
                <a:lnTo>
                  <a:pt x="88" y="1348"/>
                </a:lnTo>
                <a:lnTo>
                  <a:pt x="88" y="1354"/>
                </a:lnTo>
                <a:lnTo>
                  <a:pt x="88" y="1354"/>
                </a:lnTo>
                <a:lnTo>
                  <a:pt x="96" y="1404"/>
                </a:lnTo>
                <a:lnTo>
                  <a:pt x="102" y="1428"/>
                </a:lnTo>
                <a:lnTo>
                  <a:pt x="110" y="1452"/>
                </a:lnTo>
                <a:lnTo>
                  <a:pt x="110" y="1452"/>
                </a:lnTo>
                <a:lnTo>
                  <a:pt x="122" y="1484"/>
                </a:lnTo>
                <a:lnTo>
                  <a:pt x="137" y="1511"/>
                </a:lnTo>
                <a:lnTo>
                  <a:pt x="155" y="1535"/>
                </a:lnTo>
                <a:lnTo>
                  <a:pt x="175" y="1555"/>
                </a:lnTo>
                <a:lnTo>
                  <a:pt x="199" y="1573"/>
                </a:lnTo>
                <a:lnTo>
                  <a:pt x="225" y="1587"/>
                </a:lnTo>
                <a:lnTo>
                  <a:pt x="255" y="1599"/>
                </a:lnTo>
                <a:lnTo>
                  <a:pt x="287" y="1607"/>
                </a:lnTo>
                <a:lnTo>
                  <a:pt x="287" y="1607"/>
                </a:lnTo>
                <a:lnTo>
                  <a:pt x="303" y="1607"/>
                </a:lnTo>
                <a:lnTo>
                  <a:pt x="315" y="1607"/>
                </a:lnTo>
                <a:lnTo>
                  <a:pt x="327" y="1603"/>
                </a:lnTo>
                <a:lnTo>
                  <a:pt x="337" y="1595"/>
                </a:lnTo>
                <a:lnTo>
                  <a:pt x="345" y="1585"/>
                </a:lnTo>
                <a:lnTo>
                  <a:pt x="351" y="1571"/>
                </a:lnTo>
                <a:lnTo>
                  <a:pt x="353" y="1555"/>
                </a:lnTo>
                <a:lnTo>
                  <a:pt x="355" y="1537"/>
                </a:lnTo>
                <a:lnTo>
                  <a:pt x="355" y="1537"/>
                </a:lnTo>
                <a:close/>
                <a:moveTo>
                  <a:pt x="281" y="814"/>
                </a:moveTo>
                <a:lnTo>
                  <a:pt x="281" y="814"/>
                </a:lnTo>
                <a:lnTo>
                  <a:pt x="301" y="812"/>
                </a:lnTo>
                <a:lnTo>
                  <a:pt x="317" y="810"/>
                </a:lnTo>
                <a:lnTo>
                  <a:pt x="331" y="804"/>
                </a:lnTo>
                <a:lnTo>
                  <a:pt x="341" y="798"/>
                </a:lnTo>
                <a:lnTo>
                  <a:pt x="349" y="790"/>
                </a:lnTo>
                <a:lnTo>
                  <a:pt x="353" y="778"/>
                </a:lnTo>
                <a:lnTo>
                  <a:pt x="355" y="766"/>
                </a:lnTo>
                <a:lnTo>
                  <a:pt x="355" y="750"/>
                </a:lnTo>
                <a:lnTo>
                  <a:pt x="355" y="750"/>
                </a:lnTo>
                <a:lnTo>
                  <a:pt x="351" y="732"/>
                </a:lnTo>
                <a:lnTo>
                  <a:pt x="347" y="716"/>
                </a:lnTo>
                <a:lnTo>
                  <a:pt x="341" y="700"/>
                </a:lnTo>
                <a:lnTo>
                  <a:pt x="335" y="684"/>
                </a:lnTo>
                <a:lnTo>
                  <a:pt x="325" y="670"/>
                </a:lnTo>
                <a:lnTo>
                  <a:pt x="315" y="656"/>
                </a:lnTo>
                <a:lnTo>
                  <a:pt x="293" y="628"/>
                </a:lnTo>
                <a:lnTo>
                  <a:pt x="293" y="628"/>
                </a:lnTo>
                <a:lnTo>
                  <a:pt x="271" y="610"/>
                </a:lnTo>
                <a:lnTo>
                  <a:pt x="249" y="594"/>
                </a:lnTo>
                <a:lnTo>
                  <a:pt x="225" y="582"/>
                </a:lnTo>
                <a:lnTo>
                  <a:pt x="201" y="574"/>
                </a:lnTo>
                <a:lnTo>
                  <a:pt x="175" y="566"/>
                </a:lnTo>
                <a:lnTo>
                  <a:pt x="149" y="560"/>
                </a:lnTo>
                <a:lnTo>
                  <a:pt x="98" y="550"/>
                </a:lnTo>
                <a:lnTo>
                  <a:pt x="98" y="550"/>
                </a:lnTo>
                <a:lnTo>
                  <a:pt x="92" y="550"/>
                </a:lnTo>
                <a:lnTo>
                  <a:pt x="90" y="550"/>
                </a:lnTo>
                <a:lnTo>
                  <a:pt x="88" y="554"/>
                </a:lnTo>
                <a:lnTo>
                  <a:pt x="88" y="558"/>
                </a:lnTo>
                <a:lnTo>
                  <a:pt x="88" y="558"/>
                </a:lnTo>
                <a:lnTo>
                  <a:pt x="94" y="596"/>
                </a:lnTo>
                <a:lnTo>
                  <a:pt x="102" y="632"/>
                </a:lnTo>
                <a:lnTo>
                  <a:pt x="112" y="666"/>
                </a:lnTo>
                <a:lnTo>
                  <a:pt x="118" y="684"/>
                </a:lnTo>
                <a:lnTo>
                  <a:pt x="127" y="700"/>
                </a:lnTo>
                <a:lnTo>
                  <a:pt x="127" y="700"/>
                </a:lnTo>
                <a:lnTo>
                  <a:pt x="141" y="724"/>
                </a:lnTo>
                <a:lnTo>
                  <a:pt x="157" y="744"/>
                </a:lnTo>
                <a:lnTo>
                  <a:pt x="175" y="762"/>
                </a:lnTo>
                <a:lnTo>
                  <a:pt x="195" y="778"/>
                </a:lnTo>
                <a:lnTo>
                  <a:pt x="215" y="790"/>
                </a:lnTo>
                <a:lnTo>
                  <a:pt x="235" y="800"/>
                </a:lnTo>
                <a:lnTo>
                  <a:pt x="257" y="808"/>
                </a:lnTo>
                <a:lnTo>
                  <a:pt x="281" y="814"/>
                </a:lnTo>
                <a:lnTo>
                  <a:pt x="281" y="814"/>
                </a:lnTo>
                <a:close/>
                <a:moveTo>
                  <a:pt x="355" y="1025"/>
                </a:moveTo>
                <a:lnTo>
                  <a:pt x="355" y="1025"/>
                </a:lnTo>
                <a:lnTo>
                  <a:pt x="355" y="1011"/>
                </a:lnTo>
                <a:lnTo>
                  <a:pt x="353" y="999"/>
                </a:lnTo>
                <a:lnTo>
                  <a:pt x="347" y="975"/>
                </a:lnTo>
                <a:lnTo>
                  <a:pt x="337" y="953"/>
                </a:lnTo>
                <a:lnTo>
                  <a:pt x="325" y="933"/>
                </a:lnTo>
                <a:lnTo>
                  <a:pt x="325" y="933"/>
                </a:lnTo>
                <a:lnTo>
                  <a:pt x="315" y="919"/>
                </a:lnTo>
                <a:lnTo>
                  <a:pt x="305" y="905"/>
                </a:lnTo>
                <a:lnTo>
                  <a:pt x="293" y="893"/>
                </a:lnTo>
                <a:lnTo>
                  <a:pt x="279" y="881"/>
                </a:lnTo>
                <a:lnTo>
                  <a:pt x="267" y="871"/>
                </a:lnTo>
                <a:lnTo>
                  <a:pt x="253" y="861"/>
                </a:lnTo>
                <a:lnTo>
                  <a:pt x="225" y="847"/>
                </a:lnTo>
                <a:lnTo>
                  <a:pt x="193" y="835"/>
                </a:lnTo>
                <a:lnTo>
                  <a:pt x="161" y="826"/>
                </a:lnTo>
                <a:lnTo>
                  <a:pt x="129" y="820"/>
                </a:lnTo>
                <a:lnTo>
                  <a:pt x="96" y="816"/>
                </a:lnTo>
                <a:lnTo>
                  <a:pt x="96" y="816"/>
                </a:lnTo>
                <a:lnTo>
                  <a:pt x="90" y="816"/>
                </a:lnTo>
                <a:lnTo>
                  <a:pt x="88" y="818"/>
                </a:lnTo>
                <a:lnTo>
                  <a:pt x="88" y="826"/>
                </a:lnTo>
                <a:lnTo>
                  <a:pt x="88" y="826"/>
                </a:lnTo>
                <a:lnTo>
                  <a:pt x="94" y="855"/>
                </a:lnTo>
                <a:lnTo>
                  <a:pt x="100" y="885"/>
                </a:lnTo>
                <a:lnTo>
                  <a:pt x="106" y="915"/>
                </a:lnTo>
                <a:lnTo>
                  <a:pt x="118" y="943"/>
                </a:lnTo>
                <a:lnTo>
                  <a:pt x="118" y="943"/>
                </a:lnTo>
                <a:lnTo>
                  <a:pt x="129" y="971"/>
                </a:lnTo>
                <a:lnTo>
                  <a:pt x="145" y="995"/>
                </a:lnTo>
                <a:lnTo>
                  <a:pt x="163" y="1015"/>
                </a:lnTo>
                <a:lnTo>
                  <a:pt x="185" y="1035"/>
                </a:lnTo>
                <a:lnTo>
                  <a:pt x="207" y="1049"/>
                </a:lnTo>
                <a:lnTo>
                  <a:pt x="231" y="1061"/>
                </a:lnTo>
                <a:lnTo>
                  <a:pt x="259" y="1071"/>
                </a:lnTo>
                <a:lnTo>
                  <a:pt x="289" y="1079"/>
                </a:lnTo>
                <a:lnTo>
                  <a:pt x="289" y="1079"/>
                </a:lnTo>
                <a:lnTo>
                  <a:pt x="303" y="1079"/>
                </a:lnTo>
                <a:lnTo>
                  <a:pt x="317" y="1079"/>
                </a:lnTo>
                <a:lnTo>
                  <a:pt x="327" y="1075"/>
                </a:lnTo>
                <a:lnTo>
                  <a:pt x="337" y="1069"/>
                </a:lnTo>
                <a:lnTo>
                  <a:pt x="345" y="1061"/>
                </a:lnTo>
                <a:lnTo>
                  <a:pt x="351" y="1051"/>
                </a:lnTo>
                <a:lnTo>
                  <a:pt x="355" y="1039"/>
                </a:lnTo>
                <a:lnTo>
                  <a:pt x="355" y="1025"/>
                </a:lnTo>
                <a:lnTo>
                  <a:pt x="355" y="1025"/>
                </a:lnTo>
                <a:close/>
                <a:moveTo>
                  <a:pt x="380" y="271"/>
                </a:moveTo>
                <a:lnTo>
                  <a:pt x="380" y="271"/>
                </a:lnTo>
                <a:lnTo>
                  <a:pt x="359" y="299"/>
                </a:lnTo>
                <a:lnTo>
                  <a:pt x="341" y="327"/>
                </a:lnTo>
                <a:lnTo>
                  <a:pt x="323" y="355"/>
                </a:lnTo>
                <a:lnTo>
                  <a:pt x="309" y="385"/>
                </a:lnTo>
                <a:lnTo>
                  <a:pt x="309" y="385"/>
                </a:lnTo>
                <a:lnTo>
                  <a:pt x="299" y="407"/>
                </a:lnTo>
                <a:lnTo>
                  <a:pt x="293" y="419"/>
                </a:lnTo>
                <a:lnTo>
                  <a:pt x="291" y="431"/>
                </a:lnTo>
                <a:lnTo>
                  <a:pt x="291" y="431"/>
                </a:lnTo>
                <a:lnTo>
                  <a:pt x="287" y="453"/>
                </a:lnTo>
                <a:lnTo>
                  <a:pt x="287" y="475"/>
                </a:lnTo>
                <a:lnTo>
                  <a:pt x="289" y="497"/>
                </a:lnTo>
                <a:lnTo>
                  <a:pt x="295" y="516"/>
                </a:lnTo>
                <a:lnTo>
                  <a:pt x="301" y="536"/>
                </a:lnTo>
                <a:lnTo>
                  <a:pt x="309" y="556"/>
                </a:lnTo>
                <a:lnTo>
                  <a:pt x="319" y="574"/>
                </a:lnTo>
                <a:lnTo>
                  <a:pt x="331" y="594"/>
                </a:lnTo>
                <a:lnTo>
                  <a:pt x="331" y="594"/>
                </a:lnTo>
                <a:lnTo>
                  <a:pt x="343" y="608"/>
                </a:lnTo>
                <a:lnTo>
                  <a:pt x="355" y="618"/>
                </a:lnTo>
                <a:lnTo>
                  <a:pt x="367" y="624"/>
                </a:lnTo>
                <a:lnTo>
                  <a:pt x="380" y="626"/>
                </a:lnTo>
                <a:lnTo>
                  <a:pt x="392" y="624"/>
                </a:lnTo>
                <a:lnTo>
                  <a:pt x="404" y="618"/>
                </a:lnTo>
                <a:lnTo>
                  <a:pt x="416" y="608"/>
                </a:lnTo>
                <a:lnTo>
                  <a:pt x="428" y="594"/>
                </a:lnTo>
                <a:lnTo>
                  <a:pt x="428" y="594"/>
                </a:lnTo>
                <a:lnTo>
                  <a:pt x="440" y="576"/>
                </a:lnTo>
                <a:lnTo>
                  <a:pt x="450" y="558"/>
                </a:lnTo>
                <a:lnTo>
                  <a:pt x="458" y="538"/>
                </a:lnTo>
                <a:lnTo>
                  <a:pt x="464" y="518"/>
                </a:lnTo>
                <a:lnTo>
                  <a:pt x="466" y="498"/>
                </a:lnTo>
                <a:lnTo>
                  <a:pt x="468" y="477"/>
                </a:lnTo>
                <a:lnTo>
                  <a:pt x="468" y="457"/>
                </a:lnTo>
                <a:lnTo>
                  <a:pt x="466" y="435"/>
                </a:lnTo>
                <a:lnTo>
                  <a:pt x="466" y="435"/>
                </a:lnTo>
                <a:lnTo>
                  <a:pt x="460" y="411"/>
                </a:lnTo>
                <a:lnTo>
                  <a:pt x="454" y="389"/>
                </a:lnTo>
                <a:lnTo>
                  <a:pt x="444" y="369"/>
                </a:lnTo>
                <a:lnTo>
                  <a:pt x="434" y="349"/>
                </a:lnTo>
                <a:lnTo>
                  <a:pt x="422" y="329"/>
                </a:lnTo>
                <a:lnTo>
                  <a:pt x="408" y="309"/>
                </a:lnTo>
                <a:lnTo>
                  <a:pt x="380" y="271"/>
                </a:lnTo>
                <a:lnTo>
                  <a:pt x="380" y="271"/>
                </a:lnTo>
                <a:close/>
                <a:moveTo>
                  <a:pt x="404" y="1011"/>
                </a:moveTo>
                <a:lnTo>
                  <a:pt x="404" y="1011"/>
                </a:lnTo>
                <a:lnTo>
                  <a:pt x="406" y="1029"/>
                </a:lnTo>
                <a:lnTo>
                  <a:pt x="408" y="1043"/>
                </a:lnTo>
                <a:lnTo>
                  <a:pt x="414" y="1055"/>
                </a:lnTo>
                <a:lnTo>
                  <a:pt x="422" y="1065"/>
                </a:lnTo>
                <a:lnTo>
                  <a:pt x="432" y="1073"/>
                </a:lnTo>
                <a:lnTo>
                  <a:pt x="442" y="1077"/>
                </a:lnTo>
                <a:lnTo>
                  <a:pt x="456" y="1079"/>
                </a:lnTo>
                <a:lnTo>
                  <a:pt x="470" y="1079"/>
                </a:lnTo>
                <a:lnTo>
                  <a:pt x="470" y="1079"/>
                </a:lnTo>
                <a:lnTo>
                  <a:pt x="490" y="1075"/>
                </a:lnTo>
                <a:lnTo>
                  <a:pt x="510" y="1067"/>
                </a:lnTo>
                <a:lnTo>
                  <a:pt x="530" y="1059"/>
                </a:lnTo>
                <a:lnTo>
                  <a:pt x="548" y="1049"/>
                </a:lnTo>
                <a:lnTo>
                  <a:pt x="548" y="1049"/>
                </a:lnTo>
                <a:lnTo>
                  <a:pt x="564" y="1039"/>
                </a:lnTo>
                <a:lnTo>
                  <a:pt x="578" y="1029"/>
                </a:lnTo>
                <a:lnTo>
                  <a:pt x="590" y="1017"/>
                </a:lnTo>
                <a:lnTo>
                  <a:pt x="602" y="1005"/>
                </a:lnTo>
                <a:lnTo>
                  <a:pt x="612" y="993"/>
                </a:lnTo>
                <a:lnTo>
                  <a:pt x="620" y="979"/>
                </a:lnTo>
                <a:lnTo>
                  <a:pt x="635" y="953"/>
                </a:lnTo>
                <a:lnTo>
                  <a:pt x="647" y="923"/>
                </a:lnTo>
                <a:lnTo>
                  <a:pt x="655" y="891"/>
                </a:lnTo>
                <a:lnTo>
                  <a:pt x="661" y="859"/>
                </a:lnTo>
                <a:lnTo>
                  <a:pt x="667" y="826"/>
                </a:lnTo>
                <a:lnTo>
                  <a:pt x="667" y="826"/>
                </a:lnTo>
                <a:lnTo>
                  <a:pt x="667" y="820"/>
                </a:lnTo>
                <a:lnTo>
                  <a:pt x="665" y="818"/>
                </a:lnTo>
                <a:lnTo>
                  <a:pt x="661" y="816"/>
                </a:lnTo>
                <a:lnTo>
                  <a:pt x="655" y="816"/>
                </a:lnTo>
                <a:lnTo>
                  <a:pt x="655" y="816"/>
                </a:lnTo>
                <a:lnTo>
                  <a:pt x="620" y="820"/>
                </a:lnTo>
                <a:lnTo>
                  <a:pt x="586" y="828"/>
                </a:lnTo>
                <a:lnTo>
                  <a:pt x="552" y="839"/>
                </a:lnTo>
                <a:lnTo>
                  <a:pt x="518" y="853"/>
                </a:lnTo>
                <a:lnTo>
                  <a:pt x="518" y="853"/>
                </a:lnTo>
                <a:lnTo>
                  <a:pt x="494" y="867"/>
                </a:lnTo>
                <a:lnTo>
                  <a:pt x="474" y="883"/>
                </a:lnTo>
                <a:lnTo>
                  <a:pt x="456" y="901"/>
                </a:lnTo>
                <a:lnTo>
                  <a:pt x="440" y="921"/>
                </a:lnTo>
                <a:lnTo>
                  <a:pt x="428" y="941"/>
                </a:lnTo>
                <a:lnTo>
                  <a:pt x="418" y="963"/>
                </a:lnTo>
                <a:lnTo>
                  <a:pt x="410" y="987"/>
                </a:lnTo>
                <a:lnTo>
                  <a:pt x="404" y="1011"/>
                </a:lnTo>
                <a:lnTo>
                  <a:pt x="404" y="1011"/>
                </a:lnTo>
                <a:close/>
                <a:moveTo>
                  <a:pt x="404" y="1539"/>
                </a:moveTo>
                <a:lnTo>
                  <a:pt x="404" y="1539"/>
                </a:lnTo>
                <a:lnTo>
                  <a:pt x="404" y="1557"/>
                </a:lnTo>
                <a:lnTo>
                  <a:pt x="408" y="1571"/>
                </a:lnTo>
                <a:lnTo>
                  <a:pt x="414" y="1583"/>
                </a:lnTo>
                <a:lnTo>
                  <a:pt x="422" y="1593"/>
                </a:lnTo>
                <a:lnTo>
                  <a:pt x="430" y="1601"/>
                </a:lnTo>
                <a:lnTo>
                  <a:pt x="442" y="1605"/>
                </a:lnTo>
                <a:lnTo>
                  <a:pt x="454" y="1607"/>
                </a:lnTo>
                <a:lnTo>
                  <a:pt x="468" y="1607"/>
                </a:lnTo>
                <a:lnTo>
                  <a:pt x="468" y="1607"/>
                </a:lnTo>
                <a:lnTo>
                  <a:pt x="492" y="1603"/>
                </a:lnTo>
                <a:lnTo>
                  <a:pt x="516" y="1595"/>
                </a:lnTo>
                <a:lnTo>
                  <a:pt x="516" y="1595"/>
                </a:lnTo>
                <a:lnTo>
                  <a:pt x="532" y="1587"/>
                </a:lnTo>
                <a:lnTo>
                  <a:pt x="548" y="1577"/>
                </a:lnTo>
                <a:lnTo>
                  <a:pt x="564" y="1567"/>
                </a:lnTo>
                <a:lnTo>
                  <a:pt x="578" y="1555"/>
                </a:lnTo>
                <a:lnTo>
                  <a:pt x="592" y="1541"/>
                </a:lnTo>
                <a:lnTo>
                  <a:pt x="604" y="1527"/>
                </a:lnTo>
                <a:lnTo>
                  <a:pt x="616" y="1513"/>
                </a:lnTo>
                <a:lnTo>
                  <a:pt x="628" y="1497"/>
                </a:lnTo>
                <a:lnTo>
                  <a:pt x="635" y="1482"/>
                </a:lnTo>
                <a:lnTo>
                  <a:pt x="645" y="1464"/>
                </a:lnTo>
                <a:lnTo>
                  <a:pt x="651" y="1446"/>
                </a:lnTo>
                <a:lnTo>
                  <a:pt x="657" y="1428"/>
                </a:lnTo>
                <a:lnTo>
                  <a:pt x="663" y="1410"/>
                </a:lnTo>
                <a:lnTo>
                  <a:pt x="665" y="1390"/>
                </a:lnTo>
                <a:lnTo>
                  <a:pt x="667" y="1372"/>
                </a:lnTo>
                <a:lnTo>
                  <a:pt x="667" y="1354"/>
                </a:lnTo>
                <a:lnTo>
                  <a:pt x="667" y="1354"/>
                </a:lnTo>
                <a:lnTo>
                  <a:pt x="667" y="1348"/>
                </a:lnTo>
                <a:lnTo>
                  <a:pt x="663" y="1344"/>
                </a:lnTo>
                <a:lnTo>
                  <a:pt x="659" y="1344"/>
                </a:lnTo>
                <a:lnTo>
                  <a:pt x="655" y="1344"/>
                </a:lnTo>
                <a:lnTo>
                  <a:pt x="655" y="1344"/>
                </a:lnTo>
                <a:lnTo>
                  <a:pt x="620" y="1350"/>
                </a:lnTo>
                <a:lnTo>
                  <a:pt x="586" y="1356"/>
                </a:lnTo>
                <a:lnTo>
                  <a:pt x="554" y="1368"/>
                </a:lnTo>
                <a:lnTo>
                  <a:pt x="522" y="1382"/>
                </a:lnTo>
                <a:lnTo>
                  <a:pt x="522" y="1382"/>
                </a:lnTo>
                <a:lnTo>
                  <a:pt x="498" y="1396"/>
                </a:lnTo>
                <a:lnTo>
                  <a:pt x="476" y="1412"/>
                </a:lnTo>
                <a:lnTo>
                  <a:pt x="458" y="1430"/>
                </a:lnTo>
                <a:lnTo>
                  <a:pt x="442" y="1450"/>
                </a:lnTo>
                <a:lnTo>
                  <a:pt x="428" y="1470"/>
                </a:lnTo>
                <a:lnTo>
                  <a:pt x="418" y="1491"/>
                </a:lnTo>
                <a:lnTo>
                  <a:pt x="410" y="1515"/>
                </a:lnTo>
                <a:lnTo>
                  <a:pt x="404" y="1539"/>
                </a:lnTo>
                <a:lnTo>
                  <a:pt x="404" y="1539"/>
                </a:lnTo>
                <a:close/>
                <a:moveTo>
                  <a:pt x="462" y="814"/>
                </a:moveTo>
                <a:lnTo>
                  <a:pt x="462" y="814"/>
                </a:lnTo>
                <a:lnTo>
                  <a:pt x="474" y="812"/>
                </a:lnTo>
                <a:lnTo>
                  <a:pt x="486" y="810"/>
                </a:lnTo>
                <a:lnTo>
                  <a:pt x="486" y="810"/>
                </a:lnTo>
                <a:lnTo>
                  <a:pt x="506" y="804"/>
                </a:lnTo>
                <a:lnTo>
                  <a:pt x="526" y="796"/>
                </a:lnTo>
                <a:lnTo>
                  <a:pt x="544" y="788"/>
                </a:lnTo>
                <a:lnTo>
                  <a:pt x="562" y="776"/>
                </a:lnTo>
                <a:lnTo>
                  <a:pt x="578" y="762"/>
                </a:lnTo>
                <a:lnTo>
                  <a:pt x="594" y="748"/>
                </a:lnTo>
                <a:lnTo>
                  <a:pt x="608" y="732"/>
                </a:lnTo>
                <a:lnTo>
                  <a:pt x="620" y="716"/>
                </a:lnTo>
                <a:lnTo>
                  <a:pt x="631" y="698"/>
                </a:lnTo>
                <a:lnTo>
                  <a:pt x="641" y="680"/>
                </a:lnTo>
                <a:lnTo>
                  <a:pt x="651" y="660"/>
                </a:lnTo>
                <a:lnTo>
                  <a:pt x="657" y="640"/>
                </a:lnTo>
                <a:lnTo>
                  <a:pt x="663" y="620"/>
                </a:lnTo>
                <a:lnTo>
                  <a:pt x="667" y="600"/>
                </a:lnTo>
                <a:lnTo>
                  <a:pt x="667" y="580"/>
                </a:lnTo>
                <a:lnTo>
                  <a:pt x="667" y="558"/>
                </a:lnTo>
                <a:lnTo>
                  <a:pt x="667" y="558"/>
                </a:lnTo>
                <a:lnTo>
                  <a:pt x="665" y="552"/>
                </a:lnTo>
                <a:lnTo>
                  <a:pt x="663" y="550"/>
                </a:lnTo>
                <a:lnTo>
                  <a:pt x="659" y="550"/>
                </a:lnTo>
                <a:lnTo>
                  <a:pt x="655" y="550"/>
                </a:lnTo>
                <a:lnTo>
                  <a:pt x="655" y="550"/>
                </a:lnTo>
                <a:lnTo>
                  <a:pt x="608" y="558"/>
                </a:lnTo>
                <a:lnTo>
                  <a:pt x="584" y="564"/>
                </a:lnTo>
                <a:lnTo>
                  <a:pt x="560" y="572"/>
                </a:lnTo>
                <a:lnTo>
                  <a:pt x="560" y="572"/>
                </a:lnTo>
                <a:lnTo>
                  <a:pt x="530" y="584"/>
                </a:lnTo>
                <a:lnTo>
                  <a:pt x="502" y="598"/>
                </a:lnTo>
                <a:lnTo>
                  <a:pt x="478" y="616"/>
                </a:lnTo>
                <a:lnTo>
                  <a:pt x="458" y="636"/>
                </a:lnTo>
                <a:lnTo>
                  <a:pt x="440" y="658"/>
                </a:lnTo>
                <a:lnTo>
                  <a:pt x="426" y="684"/>
                </a:lnTo>
                <a:lnTo>
                  <a:pt x="414" y="712"/>
                </a:lnTo>
                <a:lnTo>
                  <a:pt x="406" y="744"/>
                </a:lnTo>
                <a:lnTo>
                  <a:pt x="406" y="744"/>
                </a:lnTo>
                <a:lnTo>
                  <a:pt x="404" y="758"/>
                </a:lnTo>
                <a:lnTo>
                  <a:pt x="404" y="772"/>
                </a:lnTo>
                <a:lnTo>
                  <a:pt x="408" y="784"/>
                </a:lnTo>
                <a:lnTo>
                  <a:pt x="414" y="794"/>
                </a:lnTo>
                <a:lnTo>
                  <a:pt x="422" y="802"/>
                </a:lnTo>
                <a:lnTo>
                  <a:pt x="434" y="808"/>
                </a:lnTo>
                <a:lnTo>
                  <a:pt x="446" y="812"/>
                </a:lnTo>
                <a:lnTo>
                  <a:pt x="462" y="814"/>
                </a:lnTo>
                <a:lnTo>
                  <a:pt x="462" y="814"/>
                </a:lnTo>
                <a:close/>
                <a:moveTo>
                  <a:pt x="404" y="849"/>
                </a:moveTo>
                <a:lnTo>
                  <a:pt x="404" y="849"/>
                </a:lnTo>
                <a:lnTo>
                  <a:pt x="404" y="869"/>
                </a:lnTo>
                <a:lnTo>
                  <a:pt x="404" y="877"/>
                </a:lnTo>
                <a:lnTo>
                  <a:pt x="406" y="887"/>
                </a:lnTo>
                <a:lnTo>
                  <a:pt x="406" y="887"/>
                </a:lnTo>
                <a:lnTo>
                  <a:pt x="428" y="859"/>
                </a:lnTo>
                <a:lnTo>
                  <a:pt x="428" y="859"/>
                </a:lnTo>
                <a:lnTo>
                  <a:pt x="404" y="849"/>
                </a:lnTo>
                <a:lnTo>
                  <a:pt x="404" y="849"/>
                </a:lnTo>
                <a:close/>
                <a:moveTo>
                  <a:pt x="404" y="1418"/>
                </a:moveTo>
                <a:lnTo>
                  <a:pt x="404" y="1418"/>
                </a:lnTo>
                <a:lnTo>
                  <a:pt x="412" y="1410"/>
                </a:lnTo>
                <a:lnTo>
                  <a:pt x="418" y="1404"/>
                </a:lnTo>
                <a:lnTo>
                  <a:pt x="422" y="1396"/>
                </a:lnTo>
                <a:lnTo>
                  <a:pt x="424" y="1390"/>
                </a:lnTo>
                <a:lnTo>
                  <a:pt x="424" y="1390"/>
                </a:lnTo>
                <a:lnTo>
                  <a:pt x="422" y="1386"/>
                </a:lnTo>
                <a:lnTo>
                  <a:pt x="418" y="1384"/>
                </a:lnTo>
                <a:lnTo>
                  <a:pt x="404" y="1380"/>
                </a:lnTo>
                <a:lnTo>
                  <a:pt x="404" y="1380"/>
                </a:lnTo>
                <a:lnTo>
                  <a:pt x="404" y="1418"/>
                </a:lnTo>
                <a:lnTo>
                  <a:pt x="404" y="1418"/>
                </a:lnTo>
                <a:close/>
                <a:moveTo>
                  <a:pt x="406" y="1115"/>
                </a:moveTo>
                <a:lnTo>
                  <a:pt x="406" y="1115"/>
                </a:lnTo>
                <a:lnTo>
                  <a:pt x="406" y="1147"/>
                </a:lnTo>
                <a:lnTo>
                  <a:pt x="406" y="1147"/>
                </a:lnTo>
                <a:lnTo>
                  <a:pt x="428" y="1123"/>
                </a:lnTo>
                <a:lnTo>
                  <a:pt x="428" y="1123"/>
                </a:lnTo>
                <a:lnTo>
                  <a:pt x="406" y="1115"/>
                </a:lnTo>
                <a:lnTo>
                  <a:pt x="406" y="1115"/>
                </a:lnTo>
                <a:close/>
                <a:moveTo>
                  <a:pt x="331" y="859"/>
                </a:moveTo>
                <a:lnTo>
                  <a:pt x="331" y="859"/>
                </a:lnTo>
                <a:lnTo>
                  <a:pt x="355" y="887"/>
                </a:lnTo>
                <a:lnTo>
                  <a:pt x="355" y="887"/>
                </a:lnTo>
                <a:lnTo>
                  <a:pt x="355" y="867"/>
                </a:lnTo>
                <a:lnTo>
                  <a:pt x="353" y="851"/>
                </a:lnTo>
                <a:lnTo>
                  <a:pt x="353" y="851"/>
                </a:lnTo>
                <a:lnTo>
                  <a:pt x="331" y="859"/>
                </a:lnTo>
                <a:lnTo>
                  <a:pt x="331" y="859"/>
                </a:lnTo>
                <a:close/>
                <a:moveTo>
                  <a:pt x="331" y="1388"/>
                </a:moveTo>
                <a:lnTo>
                  <a:pt x="331" y="1388"/>
                </a:lnTo>
                <a:lnTo>
                  <a:pt x="355" y="1416"/>
                </a:lnTo>
                <a:lnTo>
                  <a:pt x="355" y="1416"/>
                </a:lnTo>
                <a:lnTo>
                  <a:pt x="355" y="1380"/>
                </a:lnTo>
                <a:lnTo>
                  <a:pt x="355" y="1380"/>
                </a:lnTo>
                <a:lnTo>
                  <a:pt x="331" y="1388"/>
                </a:lnTo>
                <a:lnTo>
                  <a:pt x="331" y="1388"/>
                </a:lnTo>
                <a:close/>
                <a:moveTo>
                  <a:pt x="353" y="1149"/>
                </a:moveTo>
                <a:lnTo>
                  <a:pt x="353" y="1149"/>
                </a:lnTo>
                <a:lnTo>
                  <a:pt x="355" y="1131"/>
                </a:lnTo>
                <a:lnTo>
                  <a:pt x="353" y="1115"/>
                </a:lnTo>
                <a:lnTo>
                  <a:pt x="353" y="1115"/>
                </a:lnTo>
                <a:lnTo>
                  <a:pt x="333" y="1123"/>
                </a:lnTo>
                <a:lnTo>
                  <a:pt x="333" y="1123"/>
                </a:lnTo>
                <a:lnTo>
                  <a:pt x="353" y="1149"/>
                </a:lnTo>
                <a:lnTo>
                  <a:pt x="353" y="114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63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erson on a dirt road&#10;&#10;Description automatically generated">
            <a:extLst>
              <a:ext uri="{FF2B5EF4-FFF2-40B4-BE49-F238E27FC236}">
                <a16:creationId xmlns:a16="http://schemas.microsoft.com/office/drawing/2014/main" id="{8D62DE57-A5CA-4B6A-A4FA-31F42C01B25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37" r="11237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2D43860-117E-44C9-AD9A-B090163E86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FFAR Grants By  The Numbers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9FE751-8EB6-48F2-8198-A4069CC34D31}"/>
              </a:ext>
            </a:extLst>
          </p:cNvPr>
          <p:cNvSpPr/>
          <p:nvPr/>
        </p:nvSpPr>
        <p:spPr>
          <a:xfrm>
            <a:off x="520701" y="504825"/>
            <a:ext cx="6821487" cy="5880100"/>
          </a:xfrm>
          <a:prstGeom prst="rect">
            <a:avLst/>
          </a:prstGeom>
          <a:gradFill>
            <a:gsLst>
              <a:gs pos="32000">
                <a:schemeClr val="tx2">
                  <a:alpha val="20000"/>
                </a:schemeClr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335731-3E48-442C-95EE-4117EB835078}"/>
              </a:ext>
            </a:extLst>
          </p:cNvPr>
          <p:cNvSpPr txBox="1"/>
          <p:nvPr/>
        </p:nvSpPr>
        <p:spPr>
          <a:xfrm>
            <a:off x="7744108" y="827139"/>
            <a:ext cx="1781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+mj-lt"/>
              </a:rPr>
              <a:t>187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2222D4-7079-4DC1-8CDC-441393E11198}"/>
              </a:ext>
            </a:extLst>
          </p:cNvPr>
          <p:cNvSpPr txBox="1"/>
          <p:nvPr/>
        </p:nvSpPr>
        <p:spPr>
          <a:xfrm>
            <a:off x="7744108" y="1767732"/>
            <a:ext cx="3125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cap="all" spc="300" dirty="0"/>
              <a:t>Grants awarded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EF1F30-F38B-4C41-9C8F-E19719DC7FC0}"/>
              </a:ext>
            </a:extLst>
          </p:cNvPr>
          <p:cNvSpPr txBox="1"/>
          <p:nvPr/>
        </p:nvSpPr>
        <p:spPr>
          <a:xfrm>
            <a:off x="7744108" y="2649547"/>
            <a:ext cx="29714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+mj-lt"/>
              </a:rPr>
              <a:t>1:1.41</a:t>
            </a:r>
            <a:endParaRPr lang="en-US" sz="6000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E36A7D-3ADF-422E-97DA-1F1AA7EB8C68}"/>
              </a:ext>
            </a:extLst>
          </p:cNvPr>
          <p:cNvSpPr txBox="1"/>
          <p:nvPr/>
        </p:nvSpPr>
        <p:spPr>
          <a:xfrm>
            <a:off x="7744108" y="4358004"/>
            <a:ext cx="42137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+mj-lt"/>
              </a:rPr>
              <a:t>$273M</a:t>
            </a:r>
            <a:endParaRPr lang="en-US" sz="6000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589C98-E8C7-4603-AC8D-DF1DD76C77BC}"/>
              </a:ext>
            </a:extLst>
          </p:cNvPr>
          <p:cNvSpPr txBox="1"/>
          <p:nvPr/>
        </p:nvSpPr>
        <p:spPr>
          <a:xfrm>
            <a:off x="7831971" y="3558068"/>
            <a:ext cx="35510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cap="all" spc="300" dirty="0"/>
              <a:t>Matching ratio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1E068E-84AD-4228-AA08-BC589EB05242}"/>
              </a:ext>
            </a:extLst>
          </p:cNvPr>
          <p:cNvSpPr txBox="1"/>
          <p:nvPr/>
        </p:nvSpPr>
        <p:spPr>
          <a:xfrm>
            <a:off x="7804684" y="5290239"/>
            <a:ext cx="3264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cap="all" spc="300" dirty="0"/>
              <a:t>Funding awarded or in the pipeline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23600ED-E249-46C2-83F8-2A70D0E5944B}"/>
              </a:ext>
            </a:extLst>
          </p:cNvPr>
          <p:cNvCxnSpPr>
            <a:cxnSpLocks/>
          </p:cNvCxnSpPr>
          <p:nvPr/>
        </p:nvCxnSpPr>
        <p:spPr>
          <a:xfrm>
            <a:off x="7852594" y="2231483"/>
            <a:ext cx="4339406" cy="0"/>
          </a:xfrm>
          <a:prstGeom prst="line">
            <a:avLst/>
          </a:prstGeom>
          <a:ln w="63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ECA1EA0-DC97-4366-958A-D42E2E9B5307}"/>
              </a:ext>
            </a:extLst>
          </p:cNvPr>
          <p:cNvCxnSpPr>
            <a:cxnSpLocks/>
          </p:cNvCxnSpPr>
          <p:nvPr/>
        </p:nvCxnSpPr>
        <p:spPr>
          <a:xfrm>
            <a:off x="7852594" y="4015694"/>
            <a:ext cx="4339406" cy="0"/>
          </a:xfrm>
          <a:prstGeom prst="line">
            <a:avLst/>
          </a:prstGeom>
          <a:ln w="63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CB68684-1583-4B68-B89D-3A47FD86340C}"/>
              </a:ext>
            </a:extLst>
          </p:cNvPr>
          <p:cNvCxnSpPr>
            <a:cxnSpLocks/>
          </p:cNvCxnSpPr>
          <p:nvPr/>
        </p:nvCxnSpPr>
        <p:spPr>
          <a:xfrm>
            <a:off x="7852594" y="5983909"/>
            <a:ext cx="4339406" cy="0"/>
          </a:xfrm>
          <a:prstGeom prst="line">
            <a:avLst/>
          </a:prstGeom>
          <a:ln w="63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739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6DAB92-8531-4712-B0C7-F0FCD6E7C9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254807" y="-144510"/>
            <a:ext cx="4256088" cy="260430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Industry &amp; Foundation Partners</a:t>
            </a:r>
          </a:p>
        </p:txBody>
      </p:sp>
      <p:pic>
        <p:nvPicPr>
          <p:cNvPr id="4" name="Picture 10" descr="https://upload.wikimedia.org/wikipedia/en/thumb/b/bf/Pepsico_logo.svg/1024px-Pepsico_logo.svg.png">
            <a:extLst>
              <a:ext uri="{FF2B5EF4-FFF2-40B4-BE49-F238E27FC236}">
                <a16:creationId xmlns:a16="http://schemas.microsoft.com/office/drawing/2014/main" id="{846E5590-8F2F-4665-99A4-9C54C73C1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67" y="1956982"/>
            <a:ext cx="2367143" cy="65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mage result for ibm">
            <a:extLst>
              <a:ext uri="{FF2B5EF4-FFF2-40B4-BE49-F238E27FC236}">
                <a16:creationId xmlns:a16="http://schemas.microsoft.com/office/drawing/2014/main" id="{0D051FA3-542F-4BEC-89DA-AD8156E9F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8754" y="1470537"/>
            <a:ext cx="1629401" cy="162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5D6E22-D68E-40D6-B0D6-49AFEDBC2E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699" y="2092843"/>
            <a:ext cx="2475947" cy="570352"/>
          </a:xfrm>
          <a:prstGeom prst="rect">
            <a:avLst/>
          </a:prstGeom>
        </p:spPr>
      </p:pic>
      <p:pic>
        <p:nvPicPr>
          <p:cNvPr id="7" name="Picture 6" descr="Image result for tyson's chicken">
            <a:extLst>
              <a:ext uri="{FF2B5EF4-FFF2-40B4-BE49-F238E27FC236}">
                <a16:creationId xmlns:a16="http://schemas.microsoft.com/office/drawing/2014/main" id="{CF7A842F-2558-4B7E-B816-D34CED4E5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806" y="1998080"/>
            <a:ext cx="1462764" cy="75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foundationfar.org/wp-content/uploads/2017/06/KWS_Logo_RGB-e1498593981398-150x150.jpg">
            <a:extLst>
              <a:ext uri="{FF2B5EF4-FFF2-40B4-BE49-F238E27FC236}">
                <a16:creationId xmlns:a16="http://schemas.microsoft.com/office/drawing/2014/main" id="{F2BA554D-0508-4DD4-96DB-CAA0B69E2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157" y="675402"/>
            <a:ext cx="1047387" cy="104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 result for indiana soybean alliance">
            <a:extLst>
              <a:ext uri="{FF2B5EF4-FFF2-40B4-BE49-F238E27FC236}">
                <a16:creationId xmlns:a16="http://schemas.microsoft.com/office/drawing/2014/main" id="{096AE2E4-502A-4513-AA1A-C9D7DCBA4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0732" y="771418"/>
            <a:ext cx="2064919" cy="110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american seed trade association">
            <a:extLst>
              <a:ext uri="{FF2B5EF4-FFF2-40B4-BE49-F238E27FC236}">
                <a16:creationId xmlns:a16="http://schemas.microsoft.com/office/drawing/2014/main" id="{920457B3-47E3-4A9C-A5E5-FA0D754DA3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47964" y="598915"/>
            <a:ext cx="1623479" cy="108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Image result for laura and john arnold foundation logo">
            <a:extLst>
              <a:ext uri="{FF2B5EF4-FFF2-40B4-BE49-F238E27FC236}">
                <a16:creationId xmlns:a16="http://schemas.microsoft.com/office/drawing/2014/main" id="{D1A8F3CD-F1B4-43FE-9786-4009A2A06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17195" y="1787528"/>
            <a:ext cx="2974805" cy="99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Image result for general mills logo">
            <a:extLst>
              <a:ext uri="{FF2B5EF4-FFF2-40B4-BE49-F238E27FC236}">
                <a16:creationId xmlns:a16="http://schemas.microsoft.com/office/drawing/2014/main" id="{E47156BA-6902-42BC-B4A3-B700EAFD2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07123" y="598915"/>
            <a:ext cx="1723213" cy="120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005790-68B8-45B0-AF4E-19536477FC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6257" y="2681903"/>
            <a:ext cx="2077349" cy="6232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D928EC-0E73-4887-A084-81A2A5F8577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6200" y="2433987"/>
            <a:ext cx="2500008" cy="15029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95DC25-5738-41E8-B892-FC783C8AC2D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538" t="60424" r="24145" b="12555"/>
          <a:stretch/>
        </p:blipFill>
        <p:spPr>
          <a:xfrm>
            <a:off x="4728456" y="2916746"/>
            <a:ext cx="2678844" cy="465421"/>
          </a:xfrm>
          <a:prstGeom prst="rect">
            <a:avLst/>
          </a:prstGeom>
        </p:spPr>
      </p:pic>
      <p:pic>
        <p:nvPicPr>
          <p:cNvPr id="16" name="Picture 10" descr="Image result for syngenta">
            <a:extLst>
              <a:ext uri="{FF2B5EF4-FFF2-40B4-BE49-F238E27FC236}">
                <a16:creationId xmlns:a16="http://schemas.microsoft.com/office/drawing/2014/main" id="{6599DFC7-2AD1-4036-AB1C-EDF198AB64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64"/>
          <a:stretch/>
        </p:blipFill>
        <p:spPr bwMode="auto">
          <a:xfrm>
            <a:off x="7812284" y="3128526"/>
            <a:ext cx="1847411" cy="62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Related image">
            <a:extLst>
              <a:ext uri="{FF2B5EF4-FFF2-40B4-BE49-F238E27FC236}">
                <a16:creationId xmlns:a16="http://schemas.microsoft.com/office/drawing/2014/main" id="{23BC2A5F-A613-4767-8CEE-9B922E58C5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" t="18073" r="5555" b="17550"/>
          <a:stretch/>
        </p:blipFill>
        <p:spPr bwMode="auto">
          <a:xfrm>
            <a:off x="9925891" y="3101748"/>
            <a:ext cx="1904445" cy="48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C708FD-1320-460D-BB62-4677FCCE4515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718" y="3820242"/>
            <a:ext cx="2846107" cy="1155927"/>
          </a:xfrm>
          <a:prstGeom prst="rect">
            <a:avLst/>
          </a:prstGeom>
        </p:spPr>
      </p:pic>
      <p:pic>
        <p:nvPicPr>
          <p:cNvPr id="19" name="Picture 2" descr="Image result for mcdonalds">
            <a:extLst>
              <a:ext uri="{FF2B5EF4-FFF2-40B4-BE49-F238E27FC236}">
                <a16:creationId xmlns:a16="http://schemas.microsoft.com/office/drawing/2014/main" id="{1599E4B7-A081-4838-B234-B56B8A055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611" y="4839312"/>
            <a:ext cx="1195536" cy="104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foundationfar.org/wp-content/uploads/2017/06/Logo_Cross_Print_Pant_abyer-150x150.png">
            <a:extLst>
              <a:ext uri="{FF2B5EF4-FFF2-40B4-BE49-F238E27FC236}">
                <a16:creationId xmlns:a16="http://schemas.microsoft.com/office/drawing/2014/main" id="{FD932676-DAFC-4900-B3EC-36F111B74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5979" y="4937812"/>
            <a:ext cx="1199384" cy="119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mage result for the nature conservancy">
            <a:extLst>
              <a:ext uri="{FF2B5EF4-FFF2-40B4-BE49-F238E27FC236}">
                <a16:creationId xmlns:a16="http://schemas.microsoft.com/office/drawing/2014/main" id="{223B7CF9-0385-4C9B-A096-426BA6B83B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88" b="33255"/>
          <a:stretch/>
        </p:blipFill>
        <p:spPr bwMode="auto">
          <a:xfrm>
            <a:off x="3503640" y="4457544"/>
            <a:ext cx="2242187" cy="68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foundationfar.org/wp-content/uploads/2016/09/Bill-Melinda-Gates-Foundation-Logo.svg_-300x63.png">
            <a:extLst>
              <a:ext uri="{FF2B5EF4-FFF2-40B4-BE49-F238E27FC236}">
                <a16:creationId xmlns:a16="http://schemas.microsoft.com/office/drawing/2014/main" id="{F8D30A7D-B3B7-456E-BDBC-0682D1209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1876" y="5295837"/>
            <a:ext cx="3287852" cy="69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://foundationfar.org/wp-content/uploads/2017/06/FAPESP_logo-300x84.jpg">
            <a:extLst>
              <a:ext uri="{FF2B5EF4-FFF2-40B4-BE49-F238E27FC236}">
                <a16:creationId xmlns:a16="http://schemas.microsoft.com/office/drawing/2014/main" id="{A0F43A26-B412-4F20-B618-699F22A58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28" y="4292092"/>
            <a:ext cx="2690840" cy="75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0" descr="Image result for irrigation innovation consortium">
            <a:extLst>
              <a:ext uri="{FF2B5EF4-FFF2-40B4-BE49-F238E27FC236}">
                <a16:creationId xmlns:a16="http://schemas.microsoft.com/office/drawing/2014/main" id="{44901838-420C-4746-8D17-0786E67E7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570" y="4065180"/>
            <a:ext cx="2250283" cy="89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DE30A32-0936-45BB-97F5-FD4196ADD299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128" y="6137196"/>
            <a:ext cx="4216408" cy="67104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E1F74A3-C308-42F0-942D-14A14AB6B6D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06" y="5175548"/>
            <a:ext cx="1551713" cy="931028"/>
          </a:xfrm>
          <a:prstGeom prst="rect">
            <a:avLst/>
          </a:prstGeom>
        </p:spPr>
      </p:pic>
      <p:pic>
        <p:nvPicPr>
          <p:cNvPr id="27" name="Picture 8" descr="Image result for keygene">
            <a:extLst>
              <a:ext uri="{FF2B5EF4-FFF2-40B4-BE49-F238E27FC236}">
                <a16:creationId xmlns:a16="http://schemas.microsoft.com/office/drawing/2014/main" id="{C61210AD-E904-4311-B000-D072F688B4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5" b="18102"/>
          <a:stretch/>
        </p:blipFill>
        <p:spPr bwMode="auto">
          <a:xfrm>
            <a:off x="10484485" y="5986288"/>
            <a:ext cx="1356736" cy="81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Image result for wwf logo">
            <a:extLst>
              <a:ext uri="{FF2B5EF4-FFF2-40B4-BE49-F238E27FC236}">
                <a16:creationId xmlns:a16="http://schemas.microsoft.com/office/drawing/2014/main" id="{414654FD-E969-4B0B-9D0C-17EF658FB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23348" y="5161425"/>
            <a:ext cx="1381249" cy="138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s://www.noble.org/globalassets/images/logos/noble-tagline-color.png">
            <a:extLst>
              <a:ext uri="{FF2B5EF4-FFF2-40B4-BE49-F238E27FC236}">
                <a16:creationId xmlns:a16="http://schemas.microsoft.com/office/drawing/2014/main" id="{7D5D7FE2-DA5D-4F8A-BCC8-E23CD3E72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7291" y="600179"/>
            <a:ext cx="2100199" cy="106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 descr="http://www.stonyfield.com/wp-content/themes/stonyfield/assets/content/website_images/stonyfield.png?t=1486592004656&amp;width=500&amp;name=stonyfield.png">
            <a:extLst>
              <a:ext uri="{FF2B5EF4-FFF2-40B4-BE49-F238E27FC236}">
                <a16:creationId xmlns:a16="http://schemas.microsoft.com/office/drawing/2014/main" id="{BBBAA950-59FC-4BDC-91FD-722A3AD89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7" y="3286723"/>
            <a:ext cx="2645205" cy="83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ttp://foundationfar.org/wp-content/uploads/2017/06/Logo_Cross_Print_Pant_abyer-150x150.png">
            <a:extLst>
              <a:ext uri="{FF2B5EF4-FFF2-40B4-BE49-F238E27FC236}">
                <a16:creationId xmlns:a16="http://schemas.microsoft.com/office/drawing/2014/main" id="{4894C83D-9FD7-4DFB-A3D4-393347337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9554" y="4941968"/>
            <a:ext cx="979294" cy="97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2AA38B79-550E-4AA5-B417-9C62DBBAF074}"/>
              </a:ext>
            </a:extLst>
          </p:cNvPr>
          <p:cNvSpPr/>
          <p:nvPr/>
        </p:nvSpPr>
        <p:spPr>
          <a:xfrm rot="21156450">
            <a:off x="1691" y="3280436"/>
            <a:ext cx="12857266" cy="96329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Over 400 distinct funding partners!</a:t>
            </a:r>
          </a:p>
        </p:txBody>
      </p:sp>
    </p:spTree>
    <p:extLst>
      <p:ext uri="{BB962C8B-B14F-4D97-AF65-F5344CB8AC3E}">
        <p14:creationId xmlns:p14="http://schemas.microsoft.com/office/powerpoint/2010/main" val="64159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7">
      <a:dk1>
        <a:srgbClr val="413D49"/>
      </a:dk1>
      <a:lt1>
        <a:sysClr val="window" lastClr="FFFFFF"/>
      </a:lt1>
      <a:dk2>
        <a:srgbClr val="000000"/>
      </a:dk2>
      <a:lt2>
        <a:srgbClr val="DEDCE2"/>
      </a:lt2>
      <a:accent1>
        <a:srgbClr val="4CBD98"/>
      </a:accent1>
      <a:accent2>
        <a:srgbClr val="DEDCE2"/>
      </a:accent2>
      <a:accent3>
        <a:srgbClr val="F4552E"/>
      </a:accent3>
      <a:accent4>
        <a:srgbClr val="413D49"/>
      </a:accent4>
      <a:accent5>
        <a:srgbClr val="B0E2D1"/>
      </a:accent5>
      <a:accent6>
        <a:srgbClr val="BCB8C4"/>
      </a:accent6>
      <a:hlink>
        <a:srgbClr val="F4552E"/>
      </a:hlink>
      <a:folHlink>
        <a:srgbClr val="BCB8C4"/>
      </a:folHlink>
    </a:clrScheme>
    <a:fontScheme name="Custom 9">
      <a:majorFont>
        <a:latin typeface="Cambri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448</Words>
  <Application>Microsoft Office PowerPoint</Application>
  <PresentationFormat>Widescreen</PresentationFormat>
  <Paragraphs>80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Verdana</vt:lpstr>
      <vt:lpstr>Office Theme</vt:lpstr>
      <vt:lpstr>1_Office Theme</vt:lpstr>
      <vt:lpstr>2_Office Theme</vt:lpstr>
      <vt:lpstr>Foundation for Food &amp; Agriculture Research Overview </vt:lpstr>
      <vt:lpstr>Our Mission</vt:lpstr>
      <vt:lpstr>Our Vision</vt:lpstr>
      <vt:lpstr>PowerPoint Presentation</vt:lpstr>
      <vt:lpstr>The FFAR Paradigm</vt:lpstr>
      <vt:lpstr>PowerPoint Presentation</vt:lpstr>
      <vt:lpstr>We Fund Pioneering Research</vt:lpstr>
      <vt:lpstr>FFAR Grants By  The Numbers</vt:lpstr>
      <vt:lpstr>PowerPoint Presentation</vt:lpstr>
      <vt:lpstr>We Invest in the Scientific Workforce</vt:lpstr>
      <vt:lpstr>FFAR Makes Awards in 4 Ways: </vt:lpstr>
      <vt:lpstr>FFAR Consortia</vt:lpstr>
      <vt:lpstr>Competitive Programs</vt:lpstr>
      <vt:lpstr>Ag Climate Partnership </vt:lpstr>
      <vt:lpstr>PowerPoint Presentation</vt:lpstr>
      <vt:lpstr>The key to success is collaboration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for Food &amp; Agriculture Research Overview</dc:title>
  <dc:creator>Colleen Klemczewski</dc:creator>
  <cp:lastModifiedBy>Colleen Klemczewski</cp:lastModifiedBy>
  <cp:revision>4</cp:revision>
  <dcterms:created xsi:type="dcterms:W3CDTF">2021-01-20T21:05:45Z</dcterms:created>
  <dcterms:modified xsi:type="dcterms:W3CDTF">2021-01-21T17:05:29Z</dcterms:modified>
</cp:coreProperties>
</file>