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948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D6B-4E00-4D11-9A91-3E9EA1CFF740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D9B-45D5-434C-9B09-0D6976F96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D6B-4E00-4D11-9A91-3E9EA1CFF740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D9B-45D5-434C-9B09-0D6976F96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D6B-4E00-4D11-9A91-3E9EA1CFF740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D9B-45D5-434C-9B09-0D6976F96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D6B-4E00-4D11-9A91-3E9EA1CFF740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D9B-45D5-434C-9B09-0D6976F96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D6B-4E00-4D11-9A91-3E9EA1CFF740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D9B-45D5-434C-9B09-0D6976F96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D6B-4E00-4D11-9A91-3E9EA1CFF740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D9B-45D5-434C-9B09-0D6976F96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D6B-4E00-4D11-9A91-3E9EA1CFF740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D9B-45D5-434C-9B09-0D6976F96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D6B-4E00-4D11-9A91-3E9EA1CFF740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D9B-45D5-434C-9B09-0D6976F96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D6B-4E00-4D11-9A91-3E9EA1CFF740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D9B-45D5-434C-9B09-0D6976F96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D6B-4E00-4D11-9A91-3E9EA1CFF740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D9B-45D5-434C-9B09-0D6976F96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D6B-4E00-4D11-9A91-3E9EA1CFF740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F6CD9B-45D5-434C-9B09-0D6976F963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4EFD6B-4E00-4D11-9A91-3E9EA1CFF740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F6CD9B-45D5-434C-9B09-0D6976F9632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Ag Management </a:t>
            </a:r>
            <a:r>
              <a:rPr lang="en-US" sz="3600" dirty="0" smtClean="0"/>
              <a:t>Actions In Response </a:t>
            </a:r>
            <a:r>
              <a:rPr lang="en-US" sz="3600" dirty="0" smtClean="0"/>
              <a:t>to Climate </a:t>
            </a:r>
            <a:r>
              <a:rPr lang="en-US" sz="3600" dirty="0" smtClean="0"/>
              <a:t>Change</a:t>
            </a:r>
            <a:endParaRPr lang="en-US" sz="36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9100" y="2133600"/>
            <a:ext cx="8458200" cy="21336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Curtis Dell, Soil Scientist, </a:t>
            </a:r>
          </a:p>
          <a:p>
            <a:pPr algn="ctr"/>
            <a:r>
              <a:rPr lang="en-US" dirty="0" smtClean="0"/>
              <a:t>USDA-ARS, University Park, PA</a:t>
            </a:r>
          </a:p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Agriculture Workgroup’s Agriculture Modelling Subcommittee Chair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Anticipated changes in Bay watershed agricultural systems in response to changing climate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Expanding use of winter cover crops </a:t>
            </a:r>
          </a:p>
          <a:p>
            <a:pPr lvl="1"/>
            <a:r>
              <a:rPr lang="en-US" dirty="0" smtClean="0"/>
              <a:t>Better window for establishment after summer crop harvest </a:t>
            </a:r>
            <a:endParaRPr lang="en-US" dirty="0"/>
          </a:p>
          <a:p>
            <a:r>
              <a:rPr lang="en-US" dirty="0" smtClean="0"/>
              <a:t>More double cropping</a:t>
            </a:r>
          </a:p>
          <a:p>
            <a:pPr lvl="1"/>
            <a:r>
              <a:rPr lang="en-US" dirty="0" smtClean="0"/>
              <a:t>Soybeans after small grains </a:t>
            </a:r>
          </a:p>
          <a:p>
            <a:pPr lvl="1"/>
            <a:r>
              <a:rPr lang="en-US" dirty="0" smtClean="0"/>
              <a:t>Harvesting winter covers crops, like rye, for dairy forage</a:t>
            </a:r>
          </a:p>
          <a:p>
            <a:r>
              <a:rPr lang="en-US" dirty="0" smtClean="0"/>
              <a:t>Greater diversity of crops grown</a:t>
            </a:r>
          </a:p>
          <a:p>
            <a:pPr lvl="1"/>
            <a:r>
              <a:rPr lang="en-US" dirty="0" smtClean="0"/>
              <a:t>Limited based on markets for crops or feed need for livestock/poultry</a:t>
            </a:r>
          </a:p>
          <a:p>
            <a:r>
              <a:rPr lang="en-US" dirty="0" smtClean="0"/>
              <a:t>Expanded use of irrigation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5944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Possible impacts on current BMP efficiencies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Annual management practices (largest group of ag BMPs) most flexible for adaptation to climate change. </a:t>
            </a:r>
          </a:p>
          <a:p>
            <a:pPr lvl="1"/>
            <a:r>
              <a:rPr lang="en-US" dirty="0" smtClean="0"/>
              <a:t>For example: Nutrient </a:t>
            </a:r>
            <a:r>
              <a:rPr lang="en-US" dirty="0" smtClean="0"/>
              <a:t>ma</a:t>
            </a:r>
            <a:r>
              <a:rPr lang="en-US" dirty="0" smtClean="0"/>
              <a:t>nagement BMP give credit for adaptive approaches that improve </a:t>
            </a:r>
            <a:r>
              <a:rPr lang="en-US" dirty="0" smtClean="0"/>
              <a:t>timing and efficiency of nutrient inputs  </a:t>
            </a:r>
          </a:p>
          <a:p>
            <a:r>
              <a:rPr lang="en-US" dirty="0" smtClean="0"/>
              <a:t>Efficiencies of structural BMPs (such as grassed waterways,  barnyard runoff control) and vegetative buffers may be altered by changing rainfall intensities  and temperature cycles. </a:t>
            </a:r>
          </a:p>
          <a:p>
            <a:pPr lvl="1"/>
            <a:r>
              <a:rPr lang="en-US" dirty="0" smtClean="0"/>
              <a:t>  </a:t>
            </a:r>
            <a:r>
              <a:rPr lang="en-US" dirty="0" smtClean="0"/>
              <a:t>Maybe biggest </a:t>
            </a:r>
            <a:r>
              <a:rPr lang="en-US" dirty="0" smtClean="0"/>
              <a:t>challenge for </a:t>
            </a:r>
            <a:r>
              <a:rPr lang="en-US" dirty="0" smtClean="0"/>
              <a:t>modeling ag BMPs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1175</TotalTime>
  <Words>170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Flow</vt:lpstr>
      <vt:lpstr>Ag Management Actions In Response to Climate Change</vt:lpstr>
      <vt:lpstr>Anticipated changes in Bay watershed agricultural systems in response to changing climate </vt:lpstr>
      <vt:lpstr>Possible impacts on current BMP efficiencies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Co-Benefits and Adaptability of Agricultural BMPs in the Chesapeake Bay Watershed</dc:title>
  <dc:creator>Curt</dc:creator>
  <cp:lastModifiedBy>Curt Dell</cp:lastModifiedBy>
  <cp:revision>18</cp:revision>
  <dcterms:created xsi:type="dcterms:W3CDTF">2017-09-05T14:04:14Z</dcterms:created>
  <dcterms:modified xsi:type="dcterms:W3CDTF">2018-09-24T12:22:39Z</dcterms:modified>
</cp:coreProperties>
</file>